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80" r:id="rId2"/>
    <p:sldId id="260" r:id="rId3"/>
    <p:sldId id="265" r:id="rId4"/>
    <p:sldId id="266" r:id="rId5"/>
    <p:sldId id="269" r:id="rId6"/>
    <p:sldId id="291" r:id="rId7"/>
    <p:sldId id="267" r:id="rId8"/>
    <p:sldId id="270" r:id="rId9"/>
    <p:sldId id="308" r:id="rId10"/>
    <p:sldId id="318" r:id="rId11"/>
    <p:sldId id="317" r:id="rId12"/>
    <p:sldId id="271" r:id="rId13"/>
    <p:sldId id="309" r:id="rId14"/>
    <p:sldId id="272" r:id="rId15"/>
    <p:sldId id="310" r:id="rId16"/>
    <p:sldId id="273" r:id="rId17"/>
    <p:sldId id="311" r:id="rId18"/>
    <p:sldId id="319" r:id="rId19"/>
    <p:sldId id="312" r:id="rId20"/>
    <p:sldId id="313" r:id="rId21"/>
    <p:sldId id="314" r:id="rId22"/>
    <p:sldId id="315" r:id="rId23"/>
    <p:sldId id="325" r:id="rId24"/>
    <p:sldId id="302" r:id="rId25"/>
    <p:sldId id="303" r:id="rId26"/>
    <p:sldId id="306" r:id="rId27"/>
    <p:sldId id="304" r:id="rId28"/>
    <p:sldId id="305" r:id="rId29"/>
    <p:sldId id="316" r:id="rId30"/>
    <p:sldId id="320" r:id="rId31"/>
    <p:sldId id="321" r:id="rId32"/>
    <p:sldId id="322" r:id="rId33"/>
    <p:sldId id="307" r:id="rId34"/>
    <p:sldId id="278" r:id="rId35"/>
    <p:sldId id="32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57B3AD-9238-4529-9D35-AF35B8735F00}">
          <p14:sldIdLst>
            <p14:sldId id="280"/>
            <p14:sldId id="260"/>
            <p14:sldId id="265"/>
            <p14:sldId id="266"/>
            <p14:sldId id="269"/>
            <p14:sldId id="291"/>
            <p14:sldId id="267"/>
            <p14:sldId id="270"/>
            <p14:sldId id="308"/>
            <p14:sldId id="318"/>
            <p14:sldId id="317"/>
            <p14:sldId id="271"/>
            <p14:sldId id="309"/>
            <p14:sldId id="272"/>
            <p14:sldId id="310"/>
            <p14:sldId id="273"/>
            <p14:sldId id="311"/>
            <p14:sldId id="319"/>
            <p14:sldId id="312"/>
            <p14:sldId id="313"/>
            <p14:sldId id="314"/>
            <p14:sldId id="315"/>
            <p14:sldId id="325"/>
            <p14:sldId id="302"/>
            <p14:sldId id="303"/>
            <p14:sldId id="306"/>
            <p14:sldId id="304"/>
            <p14:sldId id="305"/>
            <p14:sldId id="316"/>
            <p14:sldId id="320"/>
            <p14:sldId id="321"/>
            <p14:sldId id="322"/>
            <p14:sldId id="307"/>
            <p14:sldId id="278"/>
          </p14:sldIdLst>
        </p14:section>
        <p14:section name="Untitled Section" id="{32507F28-E7A8-4F67-B878-104A538F10DC}">
          <p14:sldIdLst>
            <p14:sldId id="323"/>
          </p14:sldIdLst>
        </p14:section>
      </p14:sectionLst>
    </p:ex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6F7B"/>
    <a:srgbClr val="718D9B"/>
    <a:srgbClr val="DA1F3C"/>
    <a:srgbClr val="595959"/>
    <a:srgbClr val="0A3A5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2B0FA-B16B-F2E3-604E-400AD4788A6C}" v="4" dt="2021-05-04T18:48:00.049"/>
    <p1510:client id="{3065C199-542F-5AC3-48D5-91287709890A}" v="9" vWet="10" dt="2021-05-04T18:57:12.828"/>
    <p1510:client id="{551076A4-DDF9-4A3A-A71B-BED5ED4DD46C}" v="234" dt="2021-05-04T18:25:39.384"/>
    <p1510:client id="{865757C2-CCB2-434F-A26A-2883BAD24B59}" v="2" dt="2021-05-04T19:30:38.152"/>
    <p1510:client id="{98ACD899-EA69-5733-4ABF-ECA671502CD2}" v="16" dt="2021-05-04T18:11:22.0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6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Lindsey" userId="S::lindsey@congressionalaward.org::8ba8eec9-0dd7-4f38-9a35-b4d737309a5c" providerId="AD" clId="Web-{357514F1-8C66-92F7-242A-9E4C12686DC7}"/>
    <pc:docChg chg="addSld modSld sldOrd">
      <pc:chgData name="Jordan Lindsey" userId="S::lindsey@congressionalaward.org::8ba8eec9-0dd7-4f38-9a35-b4d737309a5c" providerId="AD" clId="Web-{357514F1-8C66-92F7-242A-9E4C12686DC7}" dt="2021-04-30T15:26:07.787" v="70" actId="20577"/>
      <pc:docMkLst>
        <pc:docMk/>
      </pc:docMkLst>
      <pc:sldChg chg="addSp delSp modSp add ord replId">
        <pc:chgData name="Jordan Lindsey" userId="S::lindsey@congressionalaward.org::8ba8eec9-0dd7-4f38-9a35-b4d737309a5c" providerId="AD" clId="Web-{357514F1-8C66-92F7-242A-9E4C12686DC7}" dt="2021-04-30T15:26:07.787" v="70" actId="20577"/>
        <pc:sldMkLst>
          <pc:docMk/>
          <pc:sldMk cId="2362591598" sldId="316"/>
        </pc:sldMkLst>
        <pc:spChg chg="del">
          <ac:chgData name="Jordan Lindsey" userId="S::lindsey@congressionalaward.org::8ba8eec9-0dd7-4f38-9a35-b4d737309a5c" providerId="AD" clId="Web-{357514F1-8C66-92F7-242A-9E4C12686DC7}" dt="2021-04-30T14:32:39.260" v="11"/>
          <ac:spMkLst>
            <pc:docMk/>
            <pc:sldMk cId="2362591598" sldId="316"/>
            <ac:spMk id="6" creationId="{00000000-0000-0000-0000-000000000000}"/>
          </ac:spMkLst>
        </pc:spChg>
        <pc:spChg chg="del">
          <ac:chgData name="Jordan Lindsey" userId="S::lindsey@congressionalaward.org::8ba8eec9-0dd7-4f38-9a35-b4d737309a5c" providerId="AD" clId="Web-{357514F1-8C66-92F7-242A-9E4C12686DC7}" dt="2021-04-30T14:32:39.244" v="10"/>
          <ac:spMkLst>
            <pc:docMk/>
            <pc:sldMk cId="2362591598" sldId="316"/>
            <ac:spMk id="7" creationId="{00000000-0000-0000-0000-000000000000}"/>
          </ac:spMkLst>
        </pc:spChg>
        <pc:spChg chg="del">
          <ac:chgData name="Jordan Lindsey" userId="S::lindsey@congressionalaward.org::8ba8eec9-0dd7-4f38-9a35-b4d737309a5c" providerId="AD" clId="Web-{357514F1-8C66-92F7-242A-9E4C12686DC7}" dt="2021-04-30T14:32:39.244" v="9"/>
          <ac:spMkLst>
            <pc:docMk/>
            <pc:sldMk cId="2362591598" sldId="316"/>
            <ac:spMk id="8" creationId="{00000000-0000-0000-0000-000000000000}"/>
          </ac:spMkLst>
        </pc:spChg>
        <pc:spChg chg="del mod">
          <ac:chgData name="Jordan Lindsey" userId="S::lindsey@congressionalaward.org::8ba8eec9-0dd7-4f38-9a35-b4d737309a5c" providerId="AD" clId="Web-{357514F1-8C66-92F7-242A-9E4C12686DC7}" dt="2021-04-30T15:01:23.938" v="18"/>
          <ac:spMkLst>
            <pc:docMk/>
            <pc:sldMk cId="2362591598" sldId="316"/>
            <ac:spMk id="9" creationId="{00000000-0000-0000-0000-000000000000}"/>
          </ac:spMkLst>
        </pc:spChg>
        <pc:spChg chg="del">
          <ac:chgData name="Jordan Lindsey" userId="S::lindsey@congressionalaward.org::8ba8eec9-0dd7-4f38-9a35-b4d737309a5c" providerId="AD" clId="Web-{357514F1-8C66-92F7-242A-9E4C12686DC7}" dt="2021-04-30T14:32:39.244" v="8"/>
          <ac:spMkLst>
            <pc:docMk/>
            <pc:sldMk cId="2362591598" sldId="316"/>
            <ac:spMk id="11" creationId="{00000000-0000-0000-0000-000000000000}"/>
          </ac:spMkLst>
        </pc:spChg>
        <pc:spChg chg="del">
          <ac:chgData name="Jordan Lindsey" userId="S::lindsey@congressionalaward.org::8ba8eec9-0dd7-4f38-9a35-b4d737309a5c" providerId="AD" clId="Web-{357514F1-8C66-92F7-242A-9E4C12686DC7}" dt="2021-04-30T14:32:39.244" v="7"/>
          <ac:spMkLst>
            <pc:docMk/>
            <pc:sldMk cId="2362591598" sldId="316"/>
            <ac:spMk id="12" creationId="{00000000-0000-0000-0000-000000000000}"/>
          </ac:spMkLst>
        </pc:spChg>
        <pc:spChg chg="del">
          <ac:chgData name="Jordan Lindsey" userId="S::lindsey@congressionalaward.org::8ba8eec9-0dd7-4f38-9a35-b4d737309a5c" providerId="AD" clId="Web-{357514F1-8C66-92F7-242A-9E4C12686DC7}" dt="2021-04-30T14:32:39.244" v="4"/>
          <ac:spMkLst>
            <pc:docMk/>
            <pc:sldMk cId="2362591598" sldId="316"/>
            <ac:spMk id="15" creationId="{00000000-0000-0000-0000-000000000000}"/>
          </ac:spMkLst>
        </pc:spChg>
        <pc:spChg chg="add mod">
          <ac:chgData name="Jordan Lindsey" userId="S::lindsey@congressionalaward.org::8ba8eec9-0dd7-4f38-9a35-b4d737309a5c" providerId="AD" clId="Web-{357514F1-8C66-92F7-242A-9E4C12686DC7}" dt="2021-04-30T15:26:07.787" v="70" actId="20577"/>
          <ac:spMkLst>
            <pc:docMk/>
            <pc:sldMk cId="2362591598" sldId="316"/>
            <ac:spMk id="16" creationId="{ABBF830D-6738-44C8-AD8E-9C7DF4CF6761}"/>
          </ac:spMkLst>
        </pc:spChg>
        <pc:spChg chg="del">
          <ac:chgData name="Jordan Lindsey" userId="S::lindsey@congressionalaward.org::8ba8eec9-0dd7-4f38-9a35-b4d737309a5c" providerId="AD" clId="Web-{357514F1-8C66-92F7-242A-9E4C12686DC7}" dt="2021-04-30T14:32:39.244" v="3"/>
          <ac:spMkLst>
            <pc:docMk/>
            <pc:sldMk cId="2362591598" sldId="316"/>
            <ac:spMk id="17" creationId="{00000000-0000-0000-0000-000000000000}"/>
          </ac:spMkLst>
        </pc:spChg>
        <pc:spChg chg="del">
          <ac:chgData name="Jordan Lindsey" userId="S::lindsey@congressionalaward.org::8ba8eec9-0dd7-4f38-9a35-b4d737309a5c" providerId="AD" clId="Web-{357514F1-8C66-92F7-242A-9E4C12686DC7}" dt="2021-04-30T14:32:39.229" v="1"/>
          <ac:spMkLst>
            <pc:docMk/>
            <pc:sldMk cId="2362591598" sldId="316"/>
            <ac:spMk id="19" creationId="{00000000-0000-0000-0000-000000000000}"/>
          </ac:spMkLst>
        </pc:spChg>
        <pc:spChg chg="mod">
          <ac:chgData name="Jordan Lindsey" userId="S::lindsey@congressionalaward.org::8ba8eec9-0dd7-4f38-9a35-b4d737309a5c" providerId="AD" clId="Web-{357514F1-8C66-92F7-242A-9E4C12686DC7}" dt="2021-04-30T15:02:00.143" v="59" actId="1076"/>
          <ac:spMkLst>
            <pc:docMk/>
            <pc:sldMk cId="2362591598" sldId="316"/>
            <ac:spMk id="21" creationId="{00000000-0000-0000-0000-000000000000}"/>
          </ac:spMkLst>
        </pc:spChg>
        <pc:picChg chg="del">
          <ac:chgData name="Jordan Lindsey" userId="S::lindsey@congressionalaward.org::8ba8eec9-0dd7-4f38-9a35-b4d737309a5c" providerId="AD" clId="Web-{357514F1-8C66-92F7-242A-9E4C12686DC7}" dt="2021-04-30T14:32:39.260" v="14"/>
          <ac:picMkLst>
            <pc:docMk/>
            <pc:sldMk cId="2362591598" sldId="316"/>
            <ac:picMk id="2" creationId="{00000000-0000-0000-0000-000000000000}"/>
          </ac:picMkLst>
        </pc:picChg>
        <pc:picChg chg="del">
          <ac:chgData name="Jordan Lindsey" userId="S::lindsey@congressionalaward.org::8ba8eec9-0dd7-4f38-9a35-b4d737309a5c" providerId="AD" clId="Web-{357514F1-8C66-92F7-242A-9E4C12686DC7}" dt="2021-04-30T14:32:39.260" v="13"/>
          <ac:picMkLst>
            <pc:docMk/>
            <pc:sldMk cId="2362591598" sldId="316"/>
            <ac:picMk id="3" creationId="{00000000-0000-0000-0000-000000000000}"/>
          </ac:picMkLst>
        </pc:picChg>
        <pc:picChg chg="del">
          <ac:chgData name="Jordan Lindsey" userId="S::lindsey@congressionalaward.org::8ba8eec9-0dd7-4f38-9a35-b4d737309a5c" providerId="AD" clId="Web-{357514F1-8C66-92F7-242A-9E4C12686DC7}" dt="2021-04-30T14:32:39.260" v="12"/>
          <ac:picMkLst>
            <pc:docMk/>
            <pc:sldMk cId="2362591598" sldId="316"/>
            <ac:picMk id="4" creationId="{00000000-0000-0000-0000-000000000000}"/>
          </ac:picMkLst>
        </pc:picChg>
        <pc:picChg chg="del">
          <ac:chgData name="Jordan Lindsey" userId="S::lindsey@congressionalaward.org::8ba8eec9-0dd7-4f38-9a35-b4d737309a5c" providerId="AD" clId="Web-{357514F1-8C66-92F7-242A-9E4C12686DC7}" dt="2021-04-30T15:01:25.110" v="19"/>
          <ac:picMkLst>
            <pc:docMk/>
            <pc:sldMk cId="2362591598" sldId="316"/>
            <ac:picMk id="5" creationId="{00000000-0000-0000-0000-000000000000}"/>
          </ac:picMkLst>
        </pc:picChg>
        <pc:picChg chg="del">
          <ac:chgData name="Jordan Lindsey" userId="S::lindsey@congressionalaward.org::8ba8eec9-0dd7-4f38-9a35-b4d737309a5c" providerId="AD" clId="Web-{357514F1-8C66-92F7-242A-9E4C12686DC7}" dt="2021-04-30T15:01:21.578" v="15"/>
          <ac:picMkLst>
            <pc:docMk/>
            <pc:sldMk cId="2362591598" sldId="316"/>
            <ac:picMk id="10" creationId="{00000000-0000-0000-0000-000000000000}"/>
          </ac:picMkLst>
        </pc:picChg>
        <pc:picChg chg="del">
          <ac:chgData name="Jordan Lindsey" userId="S::lindsey@congressionalaward.org::8ba8eec9-0dd7-4f38-9a35-b4d737309a5c" providerId="AD" clId="Web-{357514F1-8C66-92F7-242A-9E4C12686DC7}" dt="2021-04-30T14:32:39.244" v="6"/>
          <ac:picMkLst>
            <pc:docMk/>
            <pc:sldMk cId="2362591598" sldId="316"/>
            <ac:picMk id="13" creationId="{00000000-0000-0000-0000-000000000000}"/>
          </ac:picMkLst>
        </pc:picChg>
        <pc:picChg chg="del">
          <ac:chgData name="Jordan Lindsey" userId="S::lindsey@congressionalaward.org::8ba8eec9-0dd7-4f38-9a35-b4d737309a5c" providerId="AD" clId="Web-{357514F1-8C66-92F7-242A-9E4C12686DC7}" dt="2021-04-30T14:32:39.244" v="5"/>
          <ac:picMkLst>
            <pc:docMk/>
            <pc:sldMk cId="2362591598" sldId="316"/>
            <ac:picMk id="14" creationId="{00000000-0000-0000-0000-000000000000}"/>
          </ac:picMkLst>
        </pc:picChg>
        <pc:picChg chg="del">
          <ac:chgData name="Jordan Lindsey" userId="S::lindsey@congressionalaward.org::8ba8eec9-0dd7-4f38-9a35-b4d737309a5c" providerId="AD" clId="Web-{357514F1-8C66-92F7-242A-9E4C12686DC7}" dt="2021-04-30T14:32:39.229" v="2"/>
          <ac:picMkLst>
            <pc:docMk/>
            <pc:sldMk cId="2362591598" sldId="316"/>
            <ac:picMk id="1026" creationId="{00000000-0000-0000-0000-000000000000}"/>
          </ac:picMkLst>
        </pc:picChg>
      </pc:sldChg>
    </pc:docChg>
  </pc:docChgLst>
  <pc:docChgLst>
    <pc:chgData name="Sydney Tryon" userId="S::tryon@congressionalaward.org::ef0b1e20-1ab7-4523-8434-050af94f81ea" providerId="AD" clId="Web-{A9356EA0-41D0-8854-C44B-6C8BB981C9ED}"/>
    <pc:docChg chg="addSld modSld">
      <pc:chgData name="Sydney Tryon" userId="S::tryon@congressionalaward.org::ef0b1e20-1ab7-4523-8434-050af94f81ea" providerId="AD" clId="Web-{A9356EA0-41D0-8854-C44B-6C8BB981C9ED}" dt="2021-04-30T20:47:01.636" v="403" actId="14100"/>
      <pc:docMkLst>
        <pc:docMk/>
      </pc:docMkLst>
      <pc:sldChg chg="modSp">
        <pc:chgData name="Sydney Tryon" userId="S::tryon@congressionalaward.org::ef0b1e20-1ab7-4523-8434-050af94f81ea" providerId="AD" clId="Web-{A9356EA0-41D0-8854-C44B-6C8BB981C9ED}" dt="2021-04-30T20:33:56.034" v="204" actId="14100"/>
        <pc:sldMkLst>
          <pc:docMk/>
          <pc:sldMk cId="3794141669" sldId="308"/>
        </pc:sldMkLst>
        <pc:spChg chg="mod">
          <ac:chgData name="Sydney Tryon" userId="S::tryon@congressionalaward.org::ef0b1e20-1ab7-4523-8434-050af94f81ea" providerId="AD" clId="Web-{A9356EA0-41D0-8854-C44B-6C8BB981C9ED}" dt="2021-04-30T20:33:56.034" v="204" actId="14100"/>
          <ac:spMkLst>
            <pc:docMk/>
            <pc:sldMk cId="3794141669" sldId="308"/>
            <ac:spMk id="2" creationId="{D79FF4B7-2F12-48D2-B78E-688A9748FD82}"/>
          </ac:spMkLst>
        </pc:spChg>
      </pc:sldChg>
      <pc:sldChg chg="addSp modSp">
        <pc:chgData name="Sydney Tryon" userId="S::tryon@congressionalaward.org::ef0b1e20-1ab7-4523-8434-050af94f81ea" providerId="AD" clId="Web-{A9356EA0-41D0-8854-C44B-6C8BB981C9ED}" dt="2021-04-30T20:30:13.605" v="148" actId="14100"/>
        <pc:sldMkLst>
          <pc:docMk/>
          <pc:sldMk cId="150847963" sldId="309"/>
        </pc:sldMkLst>
        <pc:spChg chg="add mod">
          <ac:chgData name="Sydney Tryon" userId="S::tryon@congressionalaward.org::ef0b1e20-1ab7-4523-8434-050af94f81ea" providerId="AD" clId="Web-{A9356EA0-41D0-8854-C44B-6C8BB981C9ED}" dt="2021-04-30T20:30:13.605" v="148" actId="14100"/>
          <ac:spMkLst>
            <pc:docMk/>
            <pc:sldMk cId="150847963" sldId="309"/>
            <ac:spMk id="2" creationId="{939C2EAB-2DFE-4565-A033-71DBDD859A0E}"/>
          </ac:spMkLst>
        </pc:spChg>
      </pc:sldChg>
      <pc:sldChg chg="addSp modSp">
        <pc:chgData name="Sydney Tryon" userId="S::tryon@congressionalaward.org::ef0b1e20-1ab7-4523-8434-050af94f81ea" providerId="AD" clId="Web-{A9356EA0-41D0-8854-C44B-6C8BB981C9ED}" dt="2021-04-30T20:29:54.089" v="146" actId="20577"/>
        <pc:sldMkLst>
          <pc:docMk/>
          <pc:sldMk cId="2079445781" sldId="310"/>
        </pc:sldMkLst>
        <pc:spChg chg="add mod">
          <ac:chgData name="Sydney Tryon" userId="S::tryon@congressionalaward.org::ef0b1e20-1ab7-4523-8434-050af94f81ea" providerId="AD" clId="Web-{A9356EA0-41D0-8854-C44B-6C8BB981C9ED}" dt="2021-04-30T20:29:54.089" v="146" actId="20577"/>
          <ac:spMkLst>
            <pc:docMk/>
            <pc:sldMk cId="2079445781" sldId="310"/>
            <ac:spMk id="2" creationId="{74D9FA32-2F92-4371-A104-894ED1034BB6}"/>
          </ac:spMkLst>
        </pc:spChg>
      </pc:sldChg>
      <pc:sldChg chg="addSp delSp modSp">
        <pc:chgData name="Sydney Tryon" userId="S::tryon@congressionalaward.org::ef0b1e20-1ab7-4523-8434-050af94f81ea" providerId="AD" clId="Web-{A9356EA0-41D0-8854-C44B-6C8BB981C9ED}" dt="2021-04-30T20:38:03.807" v="255" actId="20577"/>
        <pc:sldMkLst>
          <pc:docMk/>
          <pc:sldMk cId="1307469364" sldId="311"/>
        </pc:sldMkLst>
        <pc:spChg chg="add mod">
          <ac:chgData name="Sydney Tryon" userId="S::tryon@congressionalaward.org::ef0b1e20-1ab7-4523-8434-050af94f81ea" providerId="AD" clId="Web-{A9356EA0-41D0-8854-C44B-6C8BB981C9ED}" dt="2021-04-30T20:38:03.807" v="255" actId="20577"/>
          <ac:spMkLst>
            <pc:docMk/>
            <pc:sldMk cId="1307469364" sldId="311"/>
            <ac:spMk id="3" creationId="{DF328EC3-C537-45B7-A361-9B37E853141E}"/>
          </ac:spMkLst>
        </pc:spChg>
        <pc:picChg chg="add del mod">
          <ac:chgData name="Sydney Tryon" userId="S::tryon@congressionalaward.org::ef0b1e20-1ab7-4523-8434-050af94f81ea" providerId="AD" clId="Web-{A9356EA0-41D0-8854-C44B-6C8BB981C9ED}" dt="2021-04-30T20:32:24.531" v="177"/>
          <ac:picMkLst>
            <pc:docMk/>
            <pc:sldMk cId="1307469364" sldId="311"/>
            <ac:picMk id="2" creationId="{5E711892-61F6-4C48-AC72-133DE9405A94}"/>
          </ac:picMkLst>
        </pc:picChg>
      </pc:sldChg>
      <pc:sldChg chg="addSp modSp">
        <pc:chgData name="Sydney Tryon" userId="S::tryon@congressionalaward.org::ef0b1e20-1ab7-4523-8434-050af94f81ea" providerId="AD" clId="Web-{A9356EA0-41D0-8854-C44B-6C8BB981C9ED}" dt="2021-04-30T20:47:01.636" v="403" actId="14100"/>
        <pc:sldMkLst>
          <pc:docMk/>
          <pc:sldMk cId="107366066" sldId="312"/>
        </pc:sldMkLst>
        <pc:spChg chg="add mod">
          <ac:chgData name="Sydney Tryon" userId="S::tryon@congressionalaward.org::ef0b1e20-1ab7-4523-8434-050af94f81ea" providerId="AD" clId="Web-{A9356EA0-41D0-8854-C44B-6C8BB981C9ED}" dt="2021-04-30T20:47:01.636" v="403" actId="14100"/>
          <ac:spMkLst>
            <pc:docMk/>
            <pc:sldMk cId="107366066" sldId="312"/>
            <ac:spMk id="2" creationId="{D5F65DEF-EA83-453B-A79E-DB188585FECA}"/>
          </ac:spMkLst>
        </pc:spChg>
        <pc:spChg chg="mod">
          <ac:chgData name="Sydney Tryon" userId="S::tryon@congressionalaward.org::ef0b1e20-1ab7-4523-8434-050af94f81ea" providerId="AD" clId="Web-{A9356EA0-41D0-8854-C44B-6C8BB981C9ED}" dt="2021-04-30T20:44:55.008" v="353" actId="20577"/>
          <ac:spMkLst>
            <pc:docMk/>
            <pc:sldMk cId="107366066" sldId="312"/>
            <ac:spMk id="5" creationId="{00000000-0000-0000-0000-000000000000}"/>
          </ac:spMkLst>
        </pc:spChg>
      </pc:sldChg>
      <pc:sldChg chg="addSp delSp modSp add replId">
        <pc:chgData name="Sydney Tryon" userId="S::tryon@congressionalaward.org::ef0b1e20-1ab7-4523-8434-050af94f81ea" providerId="AD" clId="Web-{A9356EA0-41D0-8854-C44B-6C8BB981C9ED}" dt="2021-04-30T20:44:46.679" v="352" actId="20577"/>
        <pc:sldMkLst>
          <pc:docMk/>
          <pc:sldMk cId="1205297357" sldId="317"/>
        </pc:sldMkLst>
        <pc:spChg chg="del">
          <ac:chgData name="Sydney Tryon" userId="S::tryon@congressionalaward.org::ef0b1e20-1ab7-4523-8434-050af94f81ea" providerId="AD" clId="Web-{A9356EA0-41D0-8854-C44B-6C8BB981C9ED}" dt="2021-04-30T20:31:31.530" v="164"/>
          <ac:spMkLst>
            <pc:docMk/>
            <pc:sldMk cId="1205297357" sldId="317"/>
            <ac:spMk id="2" creationId="{D79FF4B7-2F12-48D2-B78E-688A9748FD82}"/>
          </ac:spMkLst>
        </pc:spChg>
        <pc:spChg chg="add mod">
          <ac:chgData name="Sydney Tryon" userId="S::tryon@congressionalaward.org::ef0b1e20-1ab7-4523-8434-050af94f81ea" providerId="AD" clId="Web-{A9356EA0-41D0-8854-C44B-6C8BB981C9ED}" dt="2021-04-30T20:42:25.956" v="323" actId="14100"/>
          <ac:spMkLst>
            <pc:docMk/>
            <pc:sldMk cId="1205297357" sldId="317"/>
            <ac:spMk id="3" creationId="{EF0C7C10-7098-44ED-9F29-827A943743D9}"/>
          </ac:spMkLst>
        </pc:spChg>
        <pc:spChg chg="mod">
          <ac:chgData name="Sydney Tryon" userId="S::tryon@congressionalaward.org::ef0b1e20-1ab7-4523-8434-050af94f81ea" providerId="AD" clId="Web-{A9356EA0-41D0-8854-C44B-6C8BB981C9ED}" dt="2021-04-30T20:31:38.749" v="169"/>
          <ac:spMkLst>
            <pc:docMk/>
            <pc:sldMk cId="1205297357" sldId="317"/>
            <ac:spMk id="4" creationId="{00000000-0000-0000-0000-000000000000}"/>
          </ac:spMkLst>
        </pc:spChg>
        <pc:spChg chg="mod">
          <ac:chgData name="Sydney Tryon" userId="S::tryon@congressionalaward.org::ef0b1e20-1ab7-4523-8434-050af94f81ea" providerId="AD" clId="Web-{A9356EA0-41D0-8854-C44B-6C8BB981C9ED}" dt="2021-04-30T20:44:46.679" v="352" actId="20577"/>
          <ac:spMkLst>
            <pc:docMk/>
            <pc:sldMk cId="1205297357" sldId="317"/>
            <ac:spMk id="5" creationId="{00000000-0000-0000-0000-000000000000}"/>
          </ac:spMkLst>
        </pc:spChg>
        <pc:spChg chg="add del mod">
          <ac:chgData name="Sydney Tryon" userId="S::tryon@congressionalaward.org::ef0b1e20-1ab7-4523-8434-050af94f81ea" providerId="AD" clId="Web-{A9356EA0-41D0-8854-C44B-6C8BB981C9ED}" dt="2021-04-30T20:41:15.719" v="289"/>
          <ac:spMkLst>
            <pc:docMk/>
            <pc:sldMk cId="1205297357" sldId="317"/>
            <ac:spMk id="9" creationId="{C48A703B-D2D3-4461-B8A3-85C6AB84B351}"/>
          </ac:spMkLst>
        </pc:spChg>
      </pc:sldChg>
      <pc:sldChg chg="modSp add replId">
        <pc:chgData name="Sydney Tryon" userId="S::tryon@congressionalaward.org::ef0b1e20-1ab7-4523-8434-050af94f81ea" providerId="AD" clId="Web-{A9356EA0-41D0-8854-C44B-6C8BB981C9ED}" dt="2021-04-30T20:39:57.936" v="267" actId="14100"/>
        <pc:sldMkLst>
          <pc:docMk/>
          <pc:sldMk cId="578771989" sldId="318"/>
        </pc:sldMkLst>
        <pc:spChg chg="mod">
          <ac:chgData name="Sydney Tryon" userId="S::tryon@congressionalaward.org::ef0b1e20-1ab7-4523-8434-050af94f81ea" providerId="AD" clId="Web-{A9356EA0-41D0-8854-C44B-6C8BB981C9ED}" dt="2021-04-30T20:39:57.936" v="267" actId="14100"/>
          <ac:spMkLst>
            <pc:docMk/>
            <pc:sldMk cId="578771989" sldId="318"/>
            <ac:spMk id="2" creationId="{D79FF4B7-2F12-48D2-B78E-688A9748FD82}"/>
          </ac:spMkLst>
        </pc:spChg>
      </pc:sldChg>
      <pc:sldChg chg="modSp add replId">
        <pc:chgData name="Sydney Tryon" userId="S::tryon@congressionalaward.org::ef0b1e20-1ab7-4523-8434-050af94f81ea" providerId="AD" clId="Web-{A9356EA0-41D0-8854-C44B-6C8BB981C9ED}" dt="2021-04-30T20:38:21.448" v="259" actId="20577"/>
        <pc:sldMkLst>
          <pc:docMk/>
          <pc:sldMk cId="308304453" sldId="319"/>
        </pc:sldMkLst>
        <pc:spChg chg="mod">
          <ac:chgData name="Sydney Tryon" userId="S::tryon@congressionalaward.org::ef0b1e20-1ab7-4523-8434-050af94f81ea" providerId="AD" clId="Web-{A9356EA0-41D0-8854-C44B-6C8BB981C9ED}" dt="2021-04-30T20:38:21.448" v="259" actId="20577"/>
          <ac:spMkLst>
            <pc:docMk/>
            <pc:sldMk cId="308304453" sldId="319"/>
            <ac:spMk id="3" creationId="{DF328EC3-C537-45B7-A361-9B37E853141E}"/>
          </ac:spMkLst>
        </pc:spChg>
      </pc:sldChg>
    </pc:docChg>
  </pc:docChgLst>
  <pc:docChgLst>
    <pc:chgData name="Sydney Tryon" userId="S::tryon@congressionalaward.org::ef0b1e20-1ab7-4523-8434-050af94f81ea" providerId="AD" clId="Web-{9A6BC39F-906A-C000-083C-E58A97D9EF4C}"/>
    <pc:docChg chg="modSld">
      <pc:chgData name="Sydney Tryon" userId="S::tryon@congressionalaward.org::ef0b1e20-1ab7-4523-8434-050af94f81ea" providerId="AD" clId="Web-{9A6BC39F-906A-C000-083C-E58A97D9EF4C}" dt="2021-04-30T20:51:59.151" v="2"/>
      <pc:docMkLst>
        <pc:docMk/>
      </pc:docMkLst>
      <pc:sldChg chg="modSp">
        <pc:chgData name="Sydney Tryon" userId="S::tryon@congressionalaward.org::ef0b1e20-1ab7-4523-8434-050af94f81ea" providerId="AD" clId="Web-{9A6BC39F-906A-C000-083C-E58A97D9EF4C}" dt="2021-04-30T20:51:39.478" v="0"/>
        <pc:sldMkLst>
          <pc:docMk/>
          <pc:sldMk cId="107366066" sldId="312"/>
        </pc:sldMkLst>
        <pc:spChg chg="mod">
          <ac:chgData name="Sydney Tryon" userId="S::tryon@congressionalaward.org::ef0b1e20-1ab7-4523-8434-050af94f81ea" providerId="AD" clId="Web-{9A6BC39F-906A-C000-083C-E58A97D9EF4C}" dt="2021-04-30T20:51:39.478" v="0"/>
          <ac:spMkLst>
            <pc:docMk/>
            <pc:sldMk cId="107366066" sldId="312"/>
            <ac:spMk id="5" creationId="{00000000-0000-0000-0000-000000000000}"/>
          </ac:spMkLst>
        </pc:spChg>
      </pc:sldChg>
      <pc:sldChg chg="modSp">
        <pc:chgData name="Sydney Tryon" userId="S::tryon@congressionalaward.org::ef0b1e20-1ab7-4523-8434-050af94f81ea" providerId="AD" clId="Web-{9A6BC39F-906A-C000-083C-E58A97D9EF4C}" dt="2021-04-30T20:51:59.151" v="2"/>
        <pc:sldMkLst>
          <pc:docMk/>
          <pc:sldMk cId="1205297357" sldId="317"/>
        </pc:sldMkLst>
        <pc:spChg chg="mod">
          <ac:chgData name="Sydney Tryon" userId="S::tryon@congressionalaward.org::ef0b1e20-1ab7-4523-8434-050af94f81ea" providerId="AD" clId="Web-{9A6BC39F-906A-C000-083C-E58A97D9EF4C}" dt="2021-04-30T20:51:49.838" v="1"/>
          <ac:spMkLst>
            <pc:docMk/>
            <pc:sldMk cId="1205297357" sldId="317"/>
            <ac:spMk id="4" creationId="{00000000-0000-0000-0000-000000000000}"/>
          </ac:spMkLst>
        </pc:spChg>
        <pc:spChg chg="mod">
          <ac:chgData name="Sydney Tryon" userId="S::tryon@congressionalaward.org::ef0b1e20-1ab7-4523-8434-050af94f81ea" providerId="AD" clId="Web-{9A6BC39F-906A-C000-083C-E58A97D9EF4C}" dt="2021-04-30T20:51:59.151" v="2"/>
          <ac:spMkLst>
            <pc:docMk/>
            <pc:sldMk cId="1205297357" sldId="317"/>
            <ac:spMk id="5" creationId="{00000000-0000-0000-0000-000000000000}"/>
          </ac:spMkLst>
        </pc:spChg>
      </pc:sldChg>
    </pc:docChg>
  </pc:docChgLst>
  <pc:docChgLst>
    <pc:chgData name="Bethie Woodall" userId="S::woodall@congressionalaward.org::fe44e380-f786-40ad-ba68-c014a1146e7e" providerId="AD" clId="Web-{551076A4-DDF9-4A3A-A71B-BED5ED4DD46C}"/>
    <pc:docChg chg="modSld">
      <pc:chgData name="Bethie Woodall" userId="S::woodall@congressionalaward.org::fe44e380-f786-40ad-ba68-c014a1146e7e" providerId="AD" clId="Web-{551076A4-DDF9-4A3A-A71B-BED5ED4DD46C}" dt="2021-05-04T18:25:21.180" v="143" actId="20577"/>
      <pc:docMkLst>
        <pc:docMk/>
      </pc:docMkLst>
      <pc:sldChg chg="addSp modSp">
        <pc:chgData name="Bethie Woodall" userId="S::woodall@congressionalaward.org::fe44e380-f786-40ad-ba68-c014a1146e7e" providerId="AD" clId="Web-{551076A4-DDF9-4A3A-A71B-BED5ED4DD46C}" dt="2021-05-04T18:21:54.612" v="117" actId="1076"/>
        <pc:sldMkLst>
          <pc:docMk/>
          <pc:sldMk cId="2597078554" sldId="303"/>
        </pc:sldMkLst>
        <pc:spChg chg="add mod">
          <ac:chgData name="Bethie Woodall" userId="S::woodall@congressionalaward.org::fe44e380-f786-40ad-ba68-c014a1146e7e" providerId="AD" clId="Web-{551076A4-DDF9-4A3A-A71B-BED5ED4DD46C}" dt="2021-05-04T18:21:54.612" v="117" actId="1076"/>
          <ac:spMkLst>
            <pc:docMk/>
            <pc:sldMk cId="2597078554" sldId="303"/>
            <ac:spMk id="2" creationId="{3998E7D3-8E5A-4C6D-A11D-6C46586AF74E}"/>
          </ac:spMkLst>
        </pc:spChg>
      </pc:sldChg>
      <pc:sldChg chg="addSp modSp">
        <pc:chgData name="Bethie Woodall" userId="S::woodall@congressionalaward.org::fe44e380-f786-40ad-ba68-c014a1146e7e" providerId="AD" clId="Web-{551076A4-DDF9-4A3A-A71B-BED5ED4DD46C}" dt="2021-05-04T18:21:33.846" v="91" actId="1076"/>
        <pc:sldMkLst>
          <pc:docMk/>
          <pc:sldMk cId="712093122" sldId="306"/>
        </pc:sldMkLst>
        <pc:spChg chg="mod">
          <ac:chgData name="Bethie Woodall" userId="S::woodall@congressionalaward.org::fe44e380-f786-40ad-ba68-c014a1146e7e" providerId="AD" clId="Web-{551076A4-DDF9-4A3A-A71B-BED5ED4DD46C}" dt="2021-05-04T18:18:44.655" v="38" actId="1076"/>
          <ac:spMkLst>
            <pc:docMk/>
            <pc:sldMk cId="712093122" sldId="306"/>
            <ac:spMk id="2" creationId="{89EA85CE-4C2E-49A8-9A92-EC4E8128CC12}"/>
          </ac:spMkLst>
        </pc:spChg>
        <pc:spChg chg="add mod">
          <ac:chgData name="Bethie Woodall" userId="S::woodall@congressionalaward.org::fe44e380-f786-40ad-ba68-c014a1146e7e" providerId="AD" clId="Web-{551076A4-DDF9-4A3A-A71B-BED5ED4DD46C}" dt="2021-05-04T18:21:33.846" v="91" actId="1076"/>
          <ac:spMkLst>
            <pc:docMk/>
            <pc:sldMk cId="712093122" sldId="306"/>
            <ac:spMk id="3" creationId="{319D0DEA-FDE8-4C84-87AA-C576E0B0F3FF}"/>
          </ac:spMkLst>
        </pc:spChg>
      </pc:sldChg>
      <pc:sldChg chg="modSp">
        <pc:chgData name="Bethie Woodall" userId="S::woodall@congressionalaward.org::fe44e380-f786-40ad-ba68-c014a1146e7e" providerId="AD" clId="Web-{551076A4-DDF9-4A3A-A71B-BED5ED4DD46C}" dt="2021-05-04T18:25:21.180" v="143" actId="20577"/>
        <pc:sldMkLst>
          <pc:docMk/>
          <pc:sldMk cId="2787909648" sldId="307"/>
        </pc:sldMkLst>
        <pc:spChg chg="mod">
          <ac:chgData name="Bethie Woodall" userId="S::woodall@congressionalaward.org::fe44e380-f786-40ad-ba68-c014a1146e7e" providerId="AD" clId="Web-{551076A4-DDF9-4A3A-A71B-BED5ED4DD46C}" dt="2021-05-04T18:25:21.180" v="143" actId="20577"/>
          <ac:spMkLst>
            <pc:docMk/>
            <pc:sldMk cId="2787909648" sldId="307"/>
            <ac:spMk id="3" creationId="{E05959DC-55CB-4C2D-8EE2-B3F0C562FC48}"/>
          </ac:spMkLst>
        </pc:spChg>
      </pc:sldChg>
    </pc:docChg>
  </pc:docChgLst>
  <pc:docChgLst>
    <pc:chgData name="Maurie Mueller" userId="S::mueller@congressionalaward.org::615a910c-1508-465e-aeaf-20ab5789e205" providerId="AD" clId="Web-{127EF91E-6313-10A4-CCDA-3F3C59010631}"/>
    <pc:docChg chg="addSld modSld">
      <pc:chgData name="Maurie Mueller" userId="S::mueller@congressionalaward.org::615a910c-1508-465e-aeaf-20ab5789e205" providerId="AD" clId="Web-{127EF91E-6313-10A4-CCDA-3F3C59010631}" dt="2021-04-28T15:21:52.961" v="20" actId="20577"/>
      <pc:docMkLst>
        <pc:docMk/>
      </pc:docMkLst>
      <pc:sldChg chg="modSp new">
        <pc:chgData name="Maurie Mueller" userId="S::mueller@congressionalaward.org::615a910c-1508-465e-aeaf-20ab5789e205" providerId="AD" clId="Web-{127EF91E-6313-10A4-CCDA-3F3C59010631}" dt="2021-04-28T15:21:52.961" v="20" actId="20577"/>
        <pc:sldMkLst>
          <pc:docMk/>
          <pc:sldMk cId="2787909648" sldId="307"/>
        </pc:sldMkLst>
        <pc:spChg chg="mod">
          <ac:chgData name="Maurie Mueller" userId="S::mueller@congressionalaward.org::615a910c-1508-465e-aeaf-20ab5789e205" providerId="AD" clId="Web-{127EF91E-6313-10A4-CCDA-3F3C59010631}" dt="2021-04-28T15:21:52.961" v="20" actId="20577"/>
          <ac:spMkLst>
            <pc:docMk/>
            <pc:sldMk cId="2787909648" sldId="307"/>
            <ac:spMk id="2" creationId="{6A38A3C5-C6EE-4B06-882E-1C293B84D50B}"/>
          </ac:spMkLst>
        </pc:spChg>
      </pc:sldChg>
    </pc:docChg>
  </pc:docChgLst>
  <pc:docChgLst>
    <pc:chgData name="Katie McCool" userId="S::mccool@congressionalaward.org::b99ee66b-9180-4094-9c5b-04ee30c45bdf" providerId="AD" clId="Web-{F7F0FED5-CD07-D518-FED9-4A5AC80576F8}"/>
    <pc:docChg chg="addSld delSld modSld">
      <pc:chgData name="Katie McCool" userId="S::mccool@congressionalaward.org::b99ee66b-9180-4094-9c5b-04ee30c45bdf" providerId="AD" clId="Web-{F7F0FED5-CD07-D518-FED9-4A5AC80576F8}" dt="2021-05-03T17:52:22.661" v="336" actId="20577"/>
      <pc:docMkLst>
        <pc:docMk/>
      </pc:docMkLst>
      <pc:sldChg chg="new del">
        <pc:chgData name="Katie McCool" userId="S::mccool@congressionalaward.org::b99ee66b-9180-4094-9c5b-04ee30c45bdf" providerId="AD" clId="Web-{F7F0FED5-CD07-D518-FED9-4A5AC80576F8}" dt="2021-05-03T17:49:49.229" v="2"/>
        <pc:sldMkLst>
          <pc:docMk/>
          <pc:sldMk cId="2120473114" sldId="324"/>
        </pc:sldMkLst>
      </pc:sldChg>
      <pc:sldChg chg="modSp add replId">
        <pc:chgData name="Katie McCool" userId="S::mccool@congressionalaward.org::b99ee66b-9180-4094-9c5b-04ee30c45bdf" providerId="AD" clId="Web-{F7F0FED5-CD07-D518-FED9-4A5AC80576F8}" dt="2021-05-03T17:52:22.661" v="336" actId="20577"/>
        <pc:sldMkLst>
          <pc:docMk/>
          <pc:sldMk cId="1242542815" sldId="325"/>
        </pc:sldMkLst>
        <pc:spChg chg="mod">
          <ac:chgData name="Katie McCool" userId="S::mccool@congressionalaward.org::b99ee66b-9180-4094-9c5b-04ee30c45bdf" providerId="AD" clId="Web-{F7F0FED5-CD07-D518-FED9-4A5AC80576F8}" dt="2021-05-03T17:50:28.529" v="59" actId="20577"/>
          <ac:spMkLst>
            <pc:docMk/>
            <pc:sldMk cId="1242542815" sldId="325"/>
            <ac:spMk id="2" creationId="{386B50CD-6DC6-4ADF-AC87-AC4D915F6974}"/>
          </ac:spMkLst>
        </pc:spChg>
        <pc:spChg chg="mod">
          <ac:chgData name="Katie McCool" userId="S::mccool@congressionalaward.org::b99ee66b-9180-4094-9c5b-04ee30c45bdf" providerId="AD" clId="Web-{F7F0FED5-CD07-D518-FED9-4A5AC80576F8}" dt="2021-05-03T17:52:22.661" v="336" actId="20577"/>
          <ac:spMkLst>
            <pc:docMk/>
            <pc:sldMk cId="1242542815" sldId="325"/>
            <ac:spMk id="3" creationId="{3FE54B78-8411-4A91-8638-FADADB477153}"/>
          </ac:spMkLst>
        </pc:spChg>
        <pc:spChg chg="mod">
          <ac:chgData name="Katie McCool" userId="S::mccool@congressionalaward.org::b99ee66b-9180-4094-9c5b-04ee30c45bdf" providerId="AD" clId="Web-{F7F0FED5-CD07-D518-FED9-4A5AC80576F8}" dt="2021-05-03T17:50:03.902" v="23" actId="14100"/>
          <ac:spMkLst>
            <pc:docMk/>
            <pc:sldMk cId="1242542815" sldId="325"/>
            <ac:spMk id="5" creationId="{00000000-0000-0000-0000-000000000000}"/>
          </ac:spMkLst>
        </pc:spChg>
      </pc:sldChg>
    </pc:docChg>
  </pc:docChgLst>
  <pc:docChgLst>
    <pc:chgData name="Eric Fernandez" userId="S::fernandez@congressionalaward.org::dcedd2c9-8c49-4361-a16d-7bd3255f8a32" providerId="AD" clId="Web-{60C6BB45-DBDD-4850-B097-C4140AA8B644}"/>
    <pc:docChg chg="sldOrd">
      <pc:chgData name="Eric Fernandez" userId="S::fernandez@congressionalaward.org::dcedd2c9-8c49-4361-a16d-7bd3255f8a32" providerId="AD" clId="Web-{60C6BB45-DBDD-4850-B097-C4140AA8B644}" dt="2021-05-03T17:11:02.675" v="0"/>
      <pc:docMkLst>
        <pc:docMk/>
      </pc:docMkLst>
      <pc:sldChg chg="ord">
        <pc:chgData name="Eric Fernandez" userId="S::fernandez@congressionalaward.org::dcedd2c9-8c49-4361-a16d-7bd3255f8a32" providerId="AD" clId="Web-{60C6BB45-DBDD-4850-B097-C4140AA8B644}" dt="2021-05-03T17:11:02.675" v="0"/>
        <pc:sldMkLst>
          <pc:docMk/>
          <pc:sldMk cId="2624677287" sldId="313"/>
        </pc:sldMkLst>
      </pc:sldChg>
    </pc:docChg>
  </pc:docChgLst>
  <pc:docChgLst>
    <pc:chgData name="Sydney Tryon" userId="S::tryon@congressionalaward.org::ef0b1e20-1ab7-4523-8434-050af94f81ea" providerId="AD" clId="Web-{2DDC25FC-AD96-0965-7F6D-B817F972AB32}"/>
    <pc:docChg chg="addSld delSld modSld">
      <pc:chgData name="Sydney Tryon" userId="S::tryon@congressionalaward.org::ef0b1e20-1ab7-4523-8434-050af94f81ea" providerId="AD" clId="Web-{2DDC25FC-AD96-0965-7F6D-B817F972AB32}" dt="2021-04-29T15:09:08.970" v="64" actId="20577"/>
      <pc:docMkLst>
        <pc:docMk/>
      </pc:docMkLst>
      <pc:sldChg chg="addSp modSp">
        <pc:chgData name="Sydney Tryon" userId="S::tryon@congressionalaward.org::ef0b1e20-1ab7-4523-8434-050af94f81ea" providerId="AD" clId="Web-{2DDC25FC-AD96-0965-7F6D-B817F972AB32}" dt="2021-04-29T15:09:08.970" v="64" actId="20577"/>
        <pc:sldMkLst>
          <pc:docMk/>
          <pc:sldMk cId="3794141669" sldId="308"/>
        </pc:sldMkLst>
        <pc:spChg chg="add mod">
          <ac:chgData name="Sydney Tryon" userId="S::tryon@congressionalaward.org::ef0b1e20-1ab7-4523-8434-050af94f81ea" providerId="AD" clId="Web-{2DDC25FC-AD96-0965-7F6D-B817F972AB32}" dt="2021-04-29T15:09:08.970" v="64" actId="20577"/>
          <ac:spMkLst>
            <pc:docMk/>
            <pc:sldMk cId="3794141669" sldId="308"/>
            <ac:spMk id="2" creationId="{D79FF4B7-2F12-48D2-B78E-688A9748FD82}"/>
          </ac:spMkLst>
        </pc:spChg>
      </pc:sldChg>
      <pc:sldChg chg="add del replId">
        <pc:chgData name="Sydney Tryon" userId="S::tryon@congressionalaward.org::ef0b1e20-1ab7-4523-8434-050af94f81ea" providerId="AD" clId="Web-{2DDC25FC-AD96-0965-7F6D-B817F972AB32}" dt="2021-04-29T15:03:07.309" v="1"/>
        <pc:sldMkLst>
          <pc:docMk/>
          <pc:sldMk cId="3256299325" sldId="316"/>
        </pc:sldMkLst>
      </pc:sldChg>
    </pc:docChg>
  </pc:docChgLst>
  <pc:docChgLst>
    <pc:chgData name="Eric Fernandez" userId="S::fernandez@congressionalaward.org::dcedd2c9-8c49-4361-a16d-7bd3255f8a32" providerId="AD" clId="Web-{1552B0FA-B16B-F2E3-604E-400AD4788A6C}"/>
    <pc:docChg chg="modSld">
      <pc:chgData name="Eric Fernandez" userId="S::fernandez@congressionalaward.org::dcedd2c9-8c49-4361-a16d-7bd3255f8a32" providerId="AD" clId="Web-{1552B0FA-B16B-F2E3-604E-400AD4788A6C}" dt="2021-05-04T18:48:00.034" v="1" actId="20577"/>
      <pc:docMkLst>
        <pc:docMk/>
      </pc:docMkLst>
      <pc:sldChg chg="modSp">
        <pc:chgData name="Eric Fernandez" userId="S::fernandez@congressionalaward.org::dcedd2c9-8c49-4361-a16d-7bd3255f8a32" providerId="AD" clId="Web-{1552B0FA-B16B-F2E3-604E-400AD4788A6C}" dt="2021-05-04T18:48:00.034" v="1" actId="20577"/>
        <pc:sldMkLst>
          <pc:docMk/>
          <pc:sldMk cId="1242542815" sldId="325"/>
        </pc:sldMkLst>
        <pc:spChg chg="mod">
          <ac:chgData name="Eric Fernandez" userId="S::fernandez@congressionalaward.org::dcedd2c9-8c49-4361-a16d-7bd3255f8a32" providerId="AD" clId="Web-{1552B0FA-B16B-F2E3-604E-400AD4788A6C}" dt="2021-05-04T18:48:00.034" v="1" actId="20577"/>
          <ac:spMkLst>
            <pc:docMk/>
            <pc:sldMk cId="1242542815" sldId="325"/>
            <ac:spMk id="3" creationId="{3FE54B78-8411-4A91-8638-FADADB477153}"/>
          </ac:spMkLst>
        </pc:spChg>
      </pc:sldChg>
    </pc:docChg>
  </pc:docChgLst>
  <pc:docChgLst>
    <pc:chgData name="Sydney Tryon" userId="S::tryon@congressionalaward.org::ef0b1e20-1ab7-4523-8434-050af94f81ea" providerId="AD" clId="Web-{A7B6C29F-B027-C000-00E1-9B04F8BB57A9}"/>
    <pc:docChg chg="addSld modSld sldOrd">
      <pc:chgData name="Sydney Tryon" userId="S::tryon@congressionalaward.org::ef0b1e20-1ab7-4523-8434-050af94f81ea" providerId="AD" clId="Web-{A7B6C29F-B027-C000-00E1-9B04F8BB57A9}" dt="2021-04-28T16:29:55.451" v="168" actId="14100"/>
      <pc:docMkLst>
        <pc:docMk/>
      </pc:docMkLst>
      <pc:sldChg chg="delSp modSp add replId">
        <pc:chgData name="Sydney Tryon" userId="S::tryon@congressionalaward.org::ef0b1e20-1ab7-4523-8434-050af94f81ea" providerId="AD" clId="Web-{A7B6C29F-B027-C000-00E1-9B04F8BB57A9}" dt="2021-04-28T16:10:41.901" v="52" actId="1076"/>
        <pc:sldMkLst>
          <pc:docMk/>
          <pc:sldMk cId="3794141669" sldId="308"/>
        </pc:sldMkLst>
        <pc:spChg chg="mod">
          <ac:chgData name="Sydney Tryon" userId="S::tryon@congressionalaward.org::ef0b1e20-1ab7-4523-8434-050af94f81ea" providerId="AD" clId="Web-{A7B6C29F-B027-C000-00E1-9B04F8BB57A9}" dt="2021-04-28T16:10:41.901" v="52" actId="1076"/>
          <ac:spMkLst>
            <pc:docMk/>
            <pc:sldMk cId="3794141669" sldId="308"/>
            <ac:spMk id="4" creationId="{00000000-0000-0000-0000-000000000000}"/>
          </ac:spMkLst>
        </pc:spChg>
        <pc:spChg chg="mod">
          <ac:chgData name="Sydney Tryon" userId="S::tryon@congressionalaward.org::ef0b1e20-1ab7-4523-8434-050af94f81ea" providerId="AD" clId="Web-{A7B6C29F-B027-C000-00E1-9B04F8BB57A9}" dt="2021-04-28T16:10:33.073" v="50"/>
          <ac:spMkLst>
            <pc:docMk/>
            <pc:sldMk cId="3794141669" sldId="308"/>
            <ac:spMk id="5" creationId="{00000000-0000-0000-0000-000000000000}"/>
          </ac:spMkLst>
        </pc:spChg>
        <pc:spChg chg="del">
          <ac:chgData name="Sydney Tryon" userId="S::tryon@congressionalaward.org::ef0b1e20-1ab7-4523-8434-050af94f81ea" providerId="AD" clId="Web-{A7B6C29F-B027-C000-00E1-9B04F8BB57A9}" dt="2021-04-28T16:09:25.258" v="2"/>
          <ac:spMkLst>
            <pc:docMk/>
            <pc:sldMk cId="3794141669" sldId="308"/>
            <ac:spMk id="9" creationId="{00000000-0000-0000-0000-000000000000}"/>
          </ac:spMkLst>
        </pc:spChg>
        <pc:picChg chg="del">
          <ac:chgData name="Sydney Tryon" userId="S::tryon@congressionalaward.org::ef0b1e20-1ab7-4523-8434-050af94f81ea" providerId="AD" clId="Web-{A7B6C29F-B027-C000-00E1-9B04F8BB57A9}" dt="2021-04-28T16:09:23.258" v="1"/>
          <ac:picMkLst>
            <pc:docMk/>
            <pc:sldMk cId="3794141669" sldId="308"/>
            <ac:picMk id="3" creationId="{00000000-0000-0000-0000-000000000000}"/>
          </ac:picMkLst>
        </pc:picChg>
      </pc:sldChg>
      <pc:sldChg chg="delSp modSp add replId">
        <pc:chgData name="Sydney Tryon" userId="S::tryon@congressionalaward.org::ef0b1e20-1ab7-4523-8434-050af94f81ea" providerId="AD" clId="Web-{A7B6C29F-B027-C000-00E1-9B04F8BB57A9}" dt="2021-04-28T16:11:38.934" v="86" actId="1076"/>
        <pc:sldMkLst>
          <pc:docMk/>
          <pc:sldMk cId="150847963" sldId="309"/>
        </pc:sldMkLst>
        <pc:spChg chg="mod">
          <ac:chgData name="Sydney Tryon" userId="S::tryon@congressionalaward.org::ef0b1e20-1ab7-4523-8434-050af94f81ea" providerId="AD" clId="Web-{A7B6C29F-B027-C000-00E1-9B04F8BB57A9}" dt="2021-04-28T16:11:32.699" v="85" actId="1076"/>
          <ac:spMkLst>
            <pc:docMk/>
            <pc:sldMk cId="150847963" sldId="309"/>
            <ac:spMk id="4" creationId="{00000000-0000-0000-0000-000000000000}"/>
          </ac:spMkLst>
        </pc:spChg>
        <pc:spChg chg="mod">
          <ac:chgData name="Sydney Tryon" userId="S::tryon@congressionalaward.org::ef0b1e20-1ab7-4523-8434-050af94f81ea" providerId="AD" clId="Web-{A7B6C29F-B027-C000-00E1-9B04F8BB57A9}" dt="2021-04-28T16:11:38.934" v="86" actId="1076"/>
          <ac:spMkLst>
            <pc:docMk/>
            <pc:sldMk cId="150847963" sldId="309"/>
            <ac:spMk id="5" creationId="{00000000-0000-0000-0000-000000000000}"/>
          </ac:spMkLst>
        </pc:spChg>
        <pc:spChg chg="del">
          <ac:chgData name="Sydney Tryon" userId="S::tryon@congressionalaward.org::ef0b1e20-1ab7-4523-8434-050af94f81ea" providerId="AD" clId="Web-{A7B6C29F-B027-C000-00E1-9B04F8BB57A9}" dt="2021-04-28T16:10:58.605" v="58"/>
          <ac:spMkLst>
            <pc:docMk/>
            <pc:sldMk cId="150847963" sldId="309"/>
            <ac:spMk id="9" creationId="{00000000-0000-0000-0000-000000000000}"/>
          </ac:spMkLst>
        </pc:spChg>
        <pc:spChg chg="del mod">
          <ac:chgData name="Sydney Tryon" userId="S::tryon@congressionalaward.org::ef0b1e20-1ab7-4523-8434-050af94f81ea" providerId="AD" clId="Web-{A7B6C29F-B027-C000-00E1-9B04F8BB57A9}" dt="2021-04-28T16:10:56.605" v="57"/>
          <ac:spMkLst>
            <pc:docMk/>
            <pc:sldMk cId="150847963" sldId="309"/>
            <ac:spMk id="10" creationId="{00000000-0000-0000-0000-000000000000}"/>
          </ac:spMkLst>
        </pc:spChg>
        <pc:picChg chg="del">
          <ac:chgData name="Sydney Tryon" userId="S::tryon@congressionalaward.org::ef0b1e20-1ab7-4523-8434-050af94f81ea" providerId="AD" clId="Web-{A7B6C29F-B027-C000-00E1-9B04F8BB57A9}" dt="2021-04-28T16:10:53.933" v="54"/>
          <ac:picMkLst>
            <pc:docMk/>
            <pc:sldMk cId="150847963" sldId="309"/>
            <ac:picMk id="3" creationId="{00000000-0000-0000-0000-000000000000}"/>
          </ac:picMkLst>
        </pc:picChg>
      </pc:sldChg>
      <pc:sldChg chg="delSp modSp add replId">
        <pc:chgData name="Sydney Tryon" userId="S::tryon@congressionalaward.org::ef0b1e20-1ab7-4523-8434-050af94f81ea" providerId="AD" clId="Web-{A7B6C29F-B027-C000-00E1-9B04F8BB57A9}" dt="2021-04-28T16:12:25.248" v="115"/>
        <pc:sldMkLst>
          <pc:docMk/>
          <pc:sldMk cId="2079445781" sldId="310"/>
        </pc:sldMkLst>
        <pc:spChg chg="mod">
          <ac:chgData name="Sydney Tryon" userId="S::tryon@congressionalaward.org::ef0b1e20-1ab7-4523-8434-050af94f81ea" providerId="AD" clId="Web-{A7B6C29F-B027-C000-00E1-9B04F8BB57A9}" dt="2021-04-28T16:11:58.044" v="90" actId="14100"/>
          <ac:spMkLst>
            <pc:docMk/>
            <pc:sldMk cId="2079445781" sldId="310"/>
            <ac:spMk id="4" creationId="{00000000-0000-0000-0000-000000000000}"/>
          </ac:spMkLst>
        </pc:spChg>
        <pc:spChg chg="mod">
          <ac:chgData name="Sydney Tryon" userId="S::tryon@congressionalaward.org::ef0b1e20-1ab7-4523-8434-050af94f81ea" providerId="AD" clId="Web-{A7B6C29F-B027-C000-00E1-9B04F8BB57A9}" dt="2021-04-28T16:12:25.248" v="115"/>
          <ac:spMkLst>
            <pc:docMk/>
            <pc:sldMk cId="2079445781" sldId="310"/>
            <ac:spMk id="5" creationId="{00000000-0000-0000-0000-000000000000}"/>
          </ac:spMkLst>
        </pc:spChg>
        <pc:spChg chg="del">
          <ac:chgData name="Sydney Tryon" userId="S::tryon@congressionalaward.org::ef0b1e20-1ab7-4523-8434-050af94f81ea" providerId="AD" clId="Web-{A7B6C29F-B027-C000-00E1-9B04F8BB57A9}" dt="2021-04-28T16:11:51.637" v="88"/>
          <ac:spMkLst>
            <pc:docMk/>
            <pc:sldMk cId="2079445781" sldId="310"/>
            <ac:spMk id="9" creationId="{00000000-0000-0000-0000-000000000000}"/>
          </ac:spMkLst>
        </pc:spChg>
        <pc:picChg chg="del">
          <ac:chgData name="Sydney Tryon" userId="S::tryon@congressionalaward.org::ef0b1e20-1ab7-4523-8434-050af94f81ea" providerId="AD" clId="Web-{A7B6C29F-B027-C000-00E1-9B04F8BB57A9}" dt="2021-04-28T16:11:53.247" v="89"/>
          <ac:picMkLst>
            <pc:docMk/>
            <pc:sldMk cId="2079445781" sldId="310"/>
            <ac:picMk id="2" creationId="{00000000-0000-0000-0000-000000000000}"/>
          </ac:picMkLst>
        </pc:picChg>
      </pc:sldChg>
      <pc:sldChg chg="delSp modSp add replId">
        <pc:chgData name="Sydney Tryon" userId="S::tryon@congressionalaward.org::ef0b1e20-1ab7-4523-8434-050af94f81ea" providerId="AD" clId="Web-{A7B6C29F-B027-C000-00E1-9B04F8BB57A9}" dt="2021-04-28T16:13:25.468" v="145"/>
        <pc:sldMkLst>
          <pc:docMk/>
          <pc:sldMk cId="1307469364" sldId="311"/>
        </pc:sldMkLst>
        <pc:spChg chg="mod">
          <ac:chgData name="Sydney Tryon" userId="S::tryon@congressionalaward.org::ef0b1e20-1ab7-4523-8434-050af94f81ea" providerId="AD" clId="Web-{A7B6C29F-B027-C000-00E1-9B04F8BB57A9}" dt="2021-04-28T16:13:12.656" v="141" actId="14100"/>
          <ac:spMkLst>
            <pc:docMk/>
            <pc:sldMk cId="1307469364" sldId="311"/>
            <ac:spMk id="4" creationId="{00000000-0000-0000-0000-000000000000}"/>
          </ac:spMkLst>
        </pc:spChg>
        <pc:spChg chg="mod">
          <ac:chgData name="Sydney Tryon" userId="S::tryon@congressionalaward.org::ef0b1e20-1ab7-4523-8434-050af94f81ea" providerId="AD" clId="Web-{A7B6C29F-B027-C000-00E1-9B04F8BB57A9}" dt="2021-04-28T16:13:19.875" v="144" actId="14100"/>
          <ac:spMkLst>
            <pc:docMk/>
            <pc:sldMk cId="1307469364" sldId="311"/>
            <ac:spMk id="5" creationId="{00000000-0000-0000-0000-000000000000}"/>
          </ac:spMkLst>
        </pc:spChg>
        <pc:spChg chg="del">
          <ac:chgData name="Sydney Tryon" userId="S::tryon@congressionalaward.org::ef0b1e20-1ab7-4523-8434-050af94f81ea" providerId="AD" clId="Web-{A7B6C29F-B027-C000-00E1-9B04F8BB57A9}" dt="2021-04-28T16:13:25.468" v="145"/>
          <ac:spMkLst>
            <pc:docMk/>
            <pc:sldMk cId="1307469364" sldId="311"/>
            <ac:spMk id="9" creationId="{00000000-0000-0000-0000-000000000000}"/>
          </ac:spMkLst>
        </pc:spChg>
        <pc:picChg chg="del">
          <ac:chgData name="Sydney Tryon" userId="S::tryon@congressionalaward.org::ef0b1e20-1ab7-4523-8434-050af94f81ea" providerId="AD" clId="Web-{A7B6C29F-B027-C000-00E1-9B04F8BB57A9}" dt="2021-04-28T16:12:42.170" v="117"/>
          <ac:picMkLst>
            <pc:docMk/>
            <pc:sldMk cId="1307469364" sldId="311"/>
            <ac:picMk id="2" creationId="{00000000-0000-0000-0000-000000000000}"/>
          </ac:picMkLst>
        </pc:picChg>
      </pc:sldChg>
      <pc:sldChg chg="delSp modSp add ord replId">
        <pc:chgData name="Sydney Tryon" userId="S::tryon@congressionalaward.org::ef0b1e20-1ab7-4523-8434-050af94f81ea" providerId="AD" clId="Web-{A7B6C29F-B027-C000-00E1-9B04F8BB57A9}" dt="2021-04-28T16:29:55.451" v="168" actId="14100"/>
        <pc:sldMkLst>
          <pc:docMk/>
          <pc:sldMk cId="107366066" sldId="312"/>
        </pc:sldMkLst>
        <pc:spChg chg="mod">
          <ac:chgData name="Sydney Tryon" userId="S::tryon@congressionalaward.org::ef0b1e20-1ab7-4523-8434-050af94f81ea" providerId="AD" clId="Web-{A7B6C29F-B027-C000-00E1-9B04F8BB57A9}" dt="2021-04-28T16:29:47.482" v="164"/>
          <ac:spMkLst>
            <pc:docMk/>
            <pc:sldMk cId="107366066" sldId="312"/>
            <ac:spMk id="4" creationId="{00000000-0000-0000-0000-000000000000}"/>
          </ac:spMkLst>
        </pc:spChg>
        <pc:spChg chg="mod">
          <ac:chgData name="Sydney Tryon" userId="S::tryon@congressionalaward.org::ef0b1e20-1ab7-4523-8434-050af94f81ea" providerId="AD" clId="Web-{A7B6C29F-B027-C000-00E1-9B04F8BB57A9}" dt="2021-04-28T16:29:55.451" v="168" actId="14100"/>
          <ac:spMkLst>
            <pc:docMk/>
            <pc:sldMk cId="107366066" sldId="312"/>
            <ac:spMk id="5" creationId="{00000000-0000-0000-0000-000000000000}"/>
          </ac:spMkLst>
        </pc:spChg>
        <pc:spChg chg="del">
          <ac:chgData name="Sydney Tryon" userId="S::tryon@congressionalaward.org::ef0b1e20-1ab7-4523-8434-050af94f81ea" providerId="AD" clId="Web-{A7B6C29F-B027-C000-00E1-9B04F8BB57A9}" dt="2021-04-28T16:29:09.762" v="149"/>
          <ac:spMkLst>
            <pc:docMk/>
            <pc:sldMk cId="107366066" sldId="312"/>
            <ac:spMk id="9" creationId="{00000000-0000-0000-0000-000000000000}"/>
          </ac:spMkLst>
        </pc:spChg>
        <pc:picChg chg="del">
          <ac:chgData name="Sydney Tryon" userId="S::tryon@congressionalaward.org::ef0b1e20-1ab7-4523-8434-050af94f81ea" providerId="AD" clId="Web-{A7B6C29F-B027-C000-00E1-9B04F8BB57A9}" dt="2021-04-28T16:29:07.606" v="148"/>
          <ac:picMkLst>
            <pc:docMk/>
            <pc:sldMk cId="107366066" sldId="312"/>
            <ac:picMk id="2" creationId="{00000000-0000-0000-0000-000000000000}"/>
          </ac:picMkLst>
        </pc:picChg>
      </pc:sldChg>
    </pc:docChg>
  </pc:docChgLst>
  <pc:docChgLst>
    <pc:chgData name="Jordan Lindsey" userId="S::lindsey@congressionalaward.org::8ba8eec9-0dd7-4f38-9a35-b4d737309a5c" providerId="AD" clId="Web-{3DA50493-B4EE-7190-0CE3-B40443E1B927}"/>
    <pc:docChg chg="addSld delSld modSld sldOrd">
      <pc:chgData name="Jordan Lindsey" userId="S::lindsey@congressionalaward.org::8ba8eec9-0dd7-4f38-9a35-b4d737309a5c" providerId="AD" clId="Web-{3DA50493-B4EE-7190-0CE3-B40443E1B927}" dt="2021-05-03T13:59:37.885" v="431" actId="20577"/>
      <pc:docMkLst>
        <pc:docMk/>
      </pc:docMkLst>
      <pc:sldChg chg="addSp modSp ord">
        <pc:chgData name="Jordan Lindsey" userId="S::lindsey@congressionalaward.org::8ba8eec9-0dd7-4f38-9a35-b4d737309a5c" providerId="AD" clId="Web-{3DA50493-B4EE-7190-0CE3-B40443E1B927}" dt="2021-05-03T13:34:34.764" v="71"/>
        <pc:sldMkLst>
          <pc:docMk/>
          <pc:sldMk cId="2362591598" sldId="316"/>
        </pc:sldMkLst>
        <pc:spChg chg="mod">
          <ac:chgData name="Jordan Lindsey" userId="S::lindsey@congressionalaward.org::8ba8eec9-0dd7-4f38-9a35-b4d737309a5c" providerId="AD" clId="Web-{3DA50493-B4EE-7190-0CE3-B40443E1B927}" dt="2021-05-03T13:30:23.152" v="59" actId="20577"/>
          <ac:spMkLst>
            <pc:docMk/>
            <pc:sldMk cId="2362591598" sldId="316"/>
            <ac:spMk id="16" creationId="{ABBF830D-6738-44C8-AD8E-9C7DF4CF6761}"/>
          </ac:spMkLst>
        </pc:spChg>
        <pc:picChg chg="add mod">
          <ac:chgData name="Jordan Lindsey" userId="S::lindsey@congressionalaward.org::8ba8eec9-0dd7-4f38-9a35-b4d737309a5c" providerId="AD" clId="Web-{3DA50493-B4EE-7190-0CE3-B40443E1B927}" dt="2021-05-03T13:30:29.809" v="60" actId="14100"/>
          <ac:picMkLst>
            <pc:docMk/>
            <pc:sldMk cId="2362591598" sldId="316"/>
            <ac:picMk id="2" creationId="{C656198E-7BC4-4CA3-8513-D6B4F4EF1A60}"/>
          </ac:picMkLst>
        </pc:picChg>
        <pc:picChg chg="add mod modCrop">
          <ac:chgData name="Jordan Lindsey" userId="S::lindsey@congressionalaward.org::8ba8eec9-0dd7-4f38-9a35-b4d737309a5c" providerId="AD" clId="Web-{3DA50493-B4EE-7190-0CE3-B40443E1B927}" dt="2021-05-03T13:34:16.795" v="70" actId="14100"/>
          <ac:picMkLst>
            <pc:docMk/>
            <pc:sldMk cId="2362591598" sldId="316"/>
            <ac:picMk id="3" creationId="{3F172C92-6B7B-4362-9FDA-BB0CDC60BB5C}"/>
          </ac:picMkLst>
        </pc:picChg>
      </pc:sldChg>
      <pc:sldChg chg="addSp modSp new">
        <pc:chgData name="Jordan Lindsey" userId="S::lindsey@congressionalaward.org::8ba8eec9-0dd7-4f38-9a35-b4d737309a5c" providerId="AD" clId="Web-{3DA50493-B4EE-7190-0CE3-B40443E1B927}" dt="2021-05-03T13:56:33.977" v="307" actId="14100"/>
        <pc:sldMkLst>
          <pc:docMk/>
          <pc:sldMk cId="2576483076" sldId="320"/>
        </pc:sldMkLst>
        <pc:spChg chg="mod">
          <ac:chgData name="Jordan Lindsey" userId="S::lindsey@congressionalaward.org::8ba8eec9-0dd7-4f38-9a35-b4d737309a5c" providerId="AD" clId="Web-{3DA50493-B4EE-7190-0CE3-B40443E1B927}" dt="2021-05-03T13:56:33.977" v="307" actId="14100"/>
          <ac:spMkLst>
            <pc:docMk/>
            <pc:sldMk cId="2576483076" sldId="320"/>
            <ac:spMk id="3" creationId="{374AA324-0926-4B7B-89B6-5CBD999434E8}"/>
          </ac:spMkLst>
        </pc:spChg>
        <pc:spChg chg="add">
          <ac:chgData name="Jordan Lindsey" userId="S::lindsey@congressionalaward.org::8ba8eec9-0dd7-4f38-9a35-b4d737309a5c" providerId="AD" clId="Web-{3DA50493-B4EE-7190-0CE3-B40443E1B927}" dt="2021-05-03T13:35:40.186" v="73"/>
          <ac:spMkLst>
            <pc:docMk/>
            <pc:sldMk cId="2576483076" sldId="320"/>
            <ac:spMk id="5" creationId="{3CFD22F6-7BD1-4CEB-A3C7-C9F797B91DC6}"/>
          </ac:spMkLst>
        </pc:spChg>
        <pc:spChg chg="add mod">
          <ac:chgData name="Jordan Lindsey" userId="S::lindsey@congressionalaward.org::8ba8eec9-0dd7-4f38-9a35-b4d737309a5c" providerId="AD" clId="Web-{3DA50493-B4EE-7190-0CE3-B40443E1B927}" dt="2021-05-03T13:35:57.624" v="88" actId="20577"/>
          <ac:spMkLst>
            <pc:docMk/>
            <pc:sldMk cId="2576483076" sldId="320"/>
            <ac:spMk id="7" creationId="{70FE2239-F84A-4F09-AB55-41B30B9B2A81}"/>
          </ac:spMkLst>
        </pc:spChg>
        <pc:spChg chg="add">
          <ac:chgData name="Jordan Lindsey" userId="S::lindsey@congressionalaward.org::8ba8eec9-0dd7-4f38-9a35-b4d737309a5c" providerId="AD" clId="Web-{3DA50493-B4EE-7190-0CE3-B40443E1B927}" dt="2021-05-03T13:35:40.217" v="75"/>
          <ac:spMkLst>
            <pc:docMk/>
            <pc:sldMk cId="2576483076" sldId="320"/>
            <ac:spMk id="9" creationId="{2C32C916-6310-44C9-9F53-55A4BFC4EFAB}"/>
          </ac:spMkLst>
        </pc:spChg>
        <pc:spChg chg="add">
          <ac:chgData name="Jordan Lindsey" userId="S::lindsey@congressionalaward.org::8ba8eec9-0dd7-4f38-9a35-b4d737309a5c" providerId="AD" clId="Web-{3DA50493-B4EE-7190-0CE3-B40443E1B927}" dt="2021-05-03T13:35:40.217" v="76"/>
          <ac:spMkLst>
            <pc:docMk/>
            <pc:sldMk cId="2576483076" sldId="320"/>
            <ac:spMk id="11" creationId="{0F63A210-55EA-4811-ABEE-5BE5B9B8B841}"/>
          </ac:spMkLst>
        </pc:spChg>
        <pc:picChg chg="add">
          <ac:chgData name="Jordan Lindsey" userId="S::lindsey@congressionalaward.org::8ba8eec9-0dd7-4f38-9a35-b4d737309a5c" providerId="AD" clId="Web-{3DA50493-B4EE-7190-0CE3-B40443E1B927}" dt="2021-05-03T13:35:40.233" v="77"/>
          <ac:picMkLst>
            <pc:docMk/>
            <pc:sldMk cId="2576483076" sldId="320"/>
            <ac:picMk id="13" creationId="{F7EDF759-C92A-4DCE-9809-CB22D4CCDB6E}"/>
          </ac:picMkLst>
        </pc:picChg>
        <pc:picChg chg="add mod ord modCrop">
          <ac:chgData name="Jordan Lindsey" userId="S::lindsey@congressionalaward.org::8ba8eec9-0dd7-4f38-9a35-b4d737309a5c" providerId="AD" clId="Web-{3DA50493-B4EE-7190-0CE3-B40443E1B927}" dt="2021-05-03T13:46:18.550" v="181" actId="1076"/>
          <ac:picMkLst>
            <pc:docMk/>
            <pc:sldMk cId="2576483076" sldId="320"/>
            <ac:picMk id="14" creationId="{66B2AAE1-F771-4837-8A05-604F523CE224}"/>
          </ac:picMkLst>
        </pc:picChg>
      </pc:sldChg>
      <pc:sldChg chg="addSp delSp modSp add replId">
        <pc:chgData name="Jordan Lindsey" userId="S::lindsey@congressionalaward.org::8ba8eec9-0dd7-4f38-9a35-b4d737309a5c" providerId="AD" clId="Web-{3DA50493-B4EE-7190-0CE3-B40443E1B927}" dt="2021-05-03T13:59:37.885" v="431" actId="20577"/>
        <pc:sldMkLst>
          <pc:docMk/>
          <pc:sldMk cId="2244905275" sldId="321"/>
        </pc:sldMkLst>
        <pc:spChg chg="mod">
          <ac:chgData name="Jordan Lindsey" userId="S::lindsey@congressionalaward.org::8ba8eec9-0dd7-4f38-9a35-b4d737309a5c" providerId="AD" clId="Web-{3DA50493-B4EE-7190-0CE3-B40443E1B927}" dt="2021-05-03T13:59:37.885" v="431" actId="20577"/>
          <ac:spMkLst>
            <pc:docMk/>
            <pc:sldMk cId="2244905275" sldId="321"/>
            <ac:spMk id="3" creationId="{374AA324-0926-4B7B-89B6-5CBD999434E8}"/>
          </ac:spMkLst>
        </pc:spChg>
        <pc:spChg chg="mod">
          <ac:chgData name="Jordan Lindsey" userId="S::lindsey@congressionalaward.org::8ba8eec9-0dd7-4f38-9a35-b4d737309a5c" providerId="AD" clId="Web-{3DA50493-B4EE-7190-0CE3-B40443E1B927}" dt="2021-05-03T13:50:03.724" v="232" actId="20577"/>
          <ac:spMkLst>
            <pc:docMk/>
            <pc:sldMk cId="2244905275" sldId="321"/>
            <ac:spMk id="7" creationId="{70FE2239-F84A-4F09-AB55-41B30B9B2A81}"/>
          </ac:spMkLst>
        </pc:spChg>
        <pc:picChg chg="add mod ord">
          <ac:chgData name="Jordan Lindsey" userId="S::lindsey@congressionalaward.org::8ba8eec9-0dd7-4f38-9a35-b4d737309a5c" providerId="AD" clId="Web-{3DA50493-B4EE-7190-0CE3-B40443E1B927}" dt="2021-05-03T13:53:28.288" v="244"/>
          <ac:picMkLst>
            <pc:docMk/>
            <pc:sldMk cId="2244905275" sldId="321"/>
            <ac:picMk id="4" creationId="{D6796B05-8890-41D2-B22A-42E8DDB9CF45}"/>
          </ac:picMkLst>
        </pc:picChg>
        <pc:picChg chg="del">
          <ac:chgData name="Jordan Lindsey" userId="S::lindsey@congressionalaward.org::8ba8eec9-0dd7-4f38-9a35-b4d737309a5c" providerId="AD" clId="Web-{3DA50493-B4EE-7190-0CE3-B40443E1B927}" dt="2021-05-03T13:50:06.990" v="233"/>
          <ac:picMkLst>
            <pc:docMk/>
            <pc:sldMk cId="2244905275" sldId="321"/>
            <ac:picMk id="14" creationId="{66B2AAE1-F771-4837-8A05-604F523CE224}"/>
          </ac:picMkLst>
        </pc:picChg>
        <pc:inkChg chg="add">
          <ac:chgData name="Jordan Lindsey" userId="S::lindsey@congressionalaward.org::8ba8eec9-0dd7-4f38-9a35-b4d737309a5c" providerId="AD" clId="Web-{3DA50493-B4EE-7190-0CE3-B40443E1B927}" dt="2021-05-03T13:54:09.007" v="245"/>
          <ac:inkMkLst>
            <pc:docMk/>
            <pc:sldMk cId="2244905275" sldId="321"/>
            <ac:inkMk id="6" creationId="{BB3B04E1-87BF-4C77-ABE2-09D1209A83C9}"/>
          </ac:inkMkLst>
        </pc:inkChg>
        <pc:inkChg chg="add del">
          <ac:chgData name="Jordan Lindsey" userId="S::lindsey@congressionalaward.org::8ba8eec9-0dd7-4f38-9a35-b4d737309a5c" providerId="AD" clId="Web-{3DA50493-B4EE-7190-0CE3-B40443E1B927}" dt="2021-05-03T13:54:30.961" v="247"/>
          <ac:inkMkLst>
            <pc:docMk/>
            <pc:sldMk cId="2244905275" sldId="321"/>
            <ac:inkMk id="8" creationId="{80F93509-3545-46DB-ABBD-0471CE701689}"/>
          </ac:inkMkLst>
        </pc:inkChg>
      </pc:sldChg>
      <pc:sldChg chg="new del">
        <pc:chgData name="Jordan Lindsey" userId="S::lindsey@congressionalaward.org::8ba8eec9-0dd7-4f38-9a35-b4d737309a5c" providerId="AD" clId="Web-{3DA50493-B4EE-7190-0CE3-B40443E1B927}" dt="2021-05-03T13:49:31.443" v="209"/>
        <pc:sldMkLst>
          <pc:docMk/>
          <pc:sldMk cId="3981930467" sldId="321"/>
        </pc:sldMkLst>
      </pc:sldChg>
    </pc:docChg>
  </pc:docChgLst>
  <pc:docChgLst>
    <pc:chgData name="Bethie Woodall" userId="fe44e380-f786-40ad-ba68-c014a1146e7e" providerId="ADAL" clId="{FCA59854-35E0-479E-BDCB-154E60D17671}"/>
    <pc:docChg chg="undo custSel addSld modSld sldOrd addSection">
      <pc:chgData name="Bethie Woodall" userId="fe44e380-f786-40ad-ba68-c014a1146e7e" providerId="ADAL" clId="{FCA59854-35E0-479E-BDCB-154E60D17671}" dt="2021-05-03T18:57:37.280" v="794" actId="207"/>
      <pc:docMkLst>
        <pc:docMk/>
      </pc:docMkLst>
      <pc:sldChg chg="ord">
        <pc:chgData name="Bethie Woodall" userId="fe44e380-f786-40ad-ba68-c014a1146e7e" providerId="ADAL" clId="{FCA59854-35E0-479E-BDCB-154E60D17671}" dt="2021-05-03T16:10:20.707" v="0" actId="20578"/>
        <pc:sldMkLst>
          <pc:docMk/>
          <pc:sldMk cId="2079445781" sldId="310"/>
        </pc:sldMkLst>
      </pc:sldChg>
      <pc:sldChg chg="ord">
        <pc:chgData name="Bethie Woodall" userId="fe44e380-f786-40ad-ba68-c014a1146e7e" providerId="ADAL" clId="{FCA59854-35E0-479E-BDCB-154E60D17671}" dt="2021-05-03T17:10:54.525" v="373"/>
        <pc:sldMkLst>
          <pc:docMk/>
          <pc:sldMk cId="812977003" sldId="314"/>
        </pc:sldMkLst>
      </pc:sldChg>
      <pc:sldChg chg="ord">
        <pc:chgData name="Bethie Woodall" userId="fe44e380-f786-40ad-ba68-c014a1146e7e" providerId="ADAL" clId="{FCA59854-35E0-479E-BDCB-154E60D17671}" dt="2021-05-03T17:10:54.525" v="373"/>
        <pc:sldMkLst>
          <pc:docMk/>
          <pc:sldMk cId="3136994154" sldId="315"/>
        </pc:sldMkLst>
      </pc:sldChg>
      <pc:sldChg chg="addSp delSp modSp new mod">
        <pc:chgData name="Bethie Woodall" userId="fe44e380-f786-40ad-ba68-c014a1146e7e" providerId="ADAL" clId="{FCA59854-35E0-479E-BDCB-154E60D17671}" dt="2021-05-03T16:53:33.281" v="369" actId="1076"/>
        <pc:sldMkLst>
          <pc:docMk/>
          <pc:sldMk cId="4127928680" sldId="322"/>
        </pc:sldMkLst>
        <pc:spChg chg="del">
          <ac:chgData name="Bethie Woodall" userId="fe44e380-f786-40ad-ba68-c014a1146e7e" providerId="ADAL" clId="{FCA59854-35E0-479E-BDCB-154E60D17671}" dt="2021-05-03T16:11:36.966" v="52" actId="478"/>
          <ac:spMkLst>
            <pc:docMk/>
            <pc:sldMk cId="4127928680" sldId="322"/>
            <ac:spMk id="2" creationId="{E0730284-34F8-4164-AC3D-1EB3583058A4}"/>
          </ac:spMkLst>
        </pc:spChg>
        <pc:spChg chg="del">
          <ac:chgData name="Bethie Woodall" userId="fe44e380-f786-40ad-ba68-c014a1146e7e" providerId="ADAL" clId="{FCA59854-35E0-479E-BDCB-154E60D17671}" dt="2021-05-03T16:11:35.146" v="51" actId="478"/>
          <ac:spMkLst>
            <pc:docMk/>
            <pc:sldMk cId="4127928680" sldId="322"/>
            <ac:spMk id="3" creationId="{912BED2F-5B04-42F8-BA58-7AC19CB7E469}"/>
          </ac:spMkLst>
        </pc:spChg>
        <pc:spChg chg="add mod">
          <ac:chgData name="Bethie Woodall" userId="fe44e380-f786-40ad-ba68-c014a1146e7e" providerId="ADAL" clId="{FCA59854-35E0-479E-BDCB-154E60D17671}" dt="2021-05-03T16:52:28.794" v="352" actId="1076"/>
          <ac:spMkLst>
            <pc:docMk/>
            <pc:sldMk cId="4127928680" sldId="322"/>
            <ac:spMk id="4" creationId="{9345ABCA-D173-4E84-B0D9-7CB4BF289998}"/>
          </ac:spMkLst>
        </pc:spChg>
        <pc:spChg chg="add mod">
          <ac:chgData name="Bethie Woodall" userId="fe44e380-f786-40ad-ba68-c014a1146e7e" providerId="ADAL" clId="{FCA59854-35E0-479E-BDCB-154E60D17671}" dt="2021-05-03T16:52:28.794" v="352" actId="1076"/>
          <ac:spMkLst>
            <pc:docMk/>
            <pc:sldMk cId="4127928680" sldId="322"/>
            <ac:spMk id="5" creationId="{C0C6B4B9-7A8E-4A01-B0AC-C5FFDC3ED1A5}"/>
          </ac:spMkLst>
        </pc:spChg>
        <pc:spChg chg="add mod">
          <ac:chgData name="Bethie Woodall" userId="fe44e380-f786-40ad-ba68-c014a1146e7e" providerId="ADAL" clId="{FCA59854-35E0-479E-BDCB-154E60D17671}" dt="2021-05-03T16:52:28.794" v="352" actId="1076"/>
          <ac:spMkLst>
            <pc:docMk/>
            <pc:sldMk cId="4127928680" sldId="322"/>
            <ac:spMk id="7" creationId="{C1D891EA-7395-43FC-AB83-94E8B3721D92}"/>
          </ac:spMkLst>
        </pc:spChg>
        <pc:spChg chg="add mod">
          <ac:chgData name="Bethie Woodall" userId="fe44e380-f786-40ad-ba68-c014a1146e7e" providerId="ADAL" clId="{FCA59854-35E0-479E-BDCB-154E60D17671}" dt="2021-05-03T16:52:38.733" v="360" actId="27636"/>
          <ac:spMkLst>
            <pc:docMk/>
            <pc:sldMk cId="4127928680" sldId="322"/>
            <ac:spMk id="8" creationId="{6CA55410-BBC1-4BCE-8EAF-F98AC1F08586}"/>
          </ac:spMkLst>
        </pc:spChg>
        <pc:spChg chg="add mod">
          <ac:chgData name="Bethie Woodall" userId="fe44e380-f786-40ad-ba68-c014a1146e7e" providerId="ADAL" clId="{FCA59854-35E0-479E-BDCB-154E60D17671}" dt="2021-05-03T16:52:48.655" v="364" actId="1076"/>
          <ac:spMkLst>
            <pc:docMk/>
            <pc:sldMk cId="4127928680" sldId="322"/>
            <ac:spMk id="9" creationId="{C1C5710E-424B-4E40-B639-A8B5D16A34D2}"/>
          </ac:spMkLst>
        </pc:spChg>
        <pc:picChg chg="add mod">
          <ac:chgData name="Bethie Woodall" userId="fe44e380-f786-40ad-ba68-c014a1146e7e" providerId="ADAL" clId="{FCA59854-35E0-479E-BDCB-154E60D17671}" dt="2021-05-03T16:52:28.794" v="352" actId="1076"/>
          <ac:picMkLst>
            <pc:docMk/>
            <pc:sldMk cId="4127928680" sldId="322"/>
            <ac:picMk id="6" creationId="{1CB08212-1FC8-4D1C-A67B-B627225E0056}"/>
          </ac:picMkLst>
        </pc:picChg>
        <pc:picChg chg="add mod">
          <ac:chgData name="Bethie Woodall" userId="fe44e380-f786-40ad-ba68-c014a1146e7e" providerId="ADAL" clId="{FCA59854-35E0-479E-BDCB-154E60D17671}" dt="2021-05-03T16:52:53.211" v="366" actId="14100"/>
          <ac:picMkLst>
            <pc:docMk/>
            <pc:sldMk cId="4127928680" sldId="322"/>
            <ac:picMk id="11" creationId="{420D7C4D-0EBD-4694-9D3D-49C4EE129E20}"/>
          </ac:picMkLst>
        </pc:picChg>
        <pc:picChg chg="add mod">
          <ac:chgData name="Bethie Woodall" userId="fe44e380-f786-40ad-ba68-c014a1146e7e" providerId="ADAL" clId="{FCA59854-35E0-479E-BDCB-154E60D17671}" dt="2021-05-03T16:52:44.101" v="363" actId="1076"/>
          <ac:picMkLst>
            <pc:docMk/>
            <pc:sldMk cId="4127928680" sldId="322"/>
            <ac:picMk id="13" creationId="{9B7DBFCE-4B1A-4C65-9F55-71E9A5991EC7}"/>
          </ac:picMkLst>
        </pc:picChg>
        <pc:picChg chg="add mod">
          <ac:chgData name="Bethie Woodall" userId="fe44e380-f786-40ad-ba68-c014a1146e7e" providerId="ADAL" clId="{FCA59854-35E0-479E-BDCB-154E60D17671}" dt="2021-05-03T16:53:33.281" v="369" actId="1076"/>
          <ac:picMkLst>
            <pc:docMk/>
            <pc:sldMk cId="4127928680" sldId="322"/>
            <ac:picMk id="1026" creationId="{6E2FDE60-5E8F-460F-9AC0-1BE82D2A6A46}"/>
          </ac:picMkLst>
        </pc:picChg>
      </pc:sldChg>
      <pc:sldChg chg="addSp delSp modSp add mod">
        <pc:chgData name="Bethie Woodall" userId="fe44e380-f786-40ad-ba68-c014a1146e7e" providerId="ADAL" clId="{FCA59854-35E0-479E-BDCB-154E60D17671}" dt="2021-05-03T18:57:37.280" v="794" actId="207"/>
        <pc:sldMkLst>
          <pc:docMk/>
          <pc:sldMk cId="10286392" sldId="323"/>
        </pc:sldMkLst>
        <pc:spChg chg="del">
          <ac:chgData name="Bethie Woodall" userId="fe44e380-f786-40ad-ba68-c014a1146e7e" providerId="ADAL" clId="{FCA59854-35E0-479E-BDCB-154E60D17671}" dt="2021-05-03T17:31:46.298" v="394" actId="478"/>
          <ac:spMkLst>
            <pc:docMk/>
            <pc:sldMk cId="10286392" sldId="323"/>
            <ac:spMk id="6" creationId="{00000000-0000-0000-0000-000000000000}"/>
          </ac:spMkLst>
        </pc:spChg>
        <pc:spChg chg="del">
          <ac:chgData name="Bethie Woodall" userId="fe44e380-f786-40ad-ba68-c014a1146e7e" providerId="ADAL" clId="{FCA59854-35E0-479E-BDCB-154E60D17671}" dt="2021-05-03T17:31:46.298" v="394" actId="478"/>
          <ac:spMkLst>
            <pc:docMk/>
            <pc:sldMk cId="10286392" sldId="323"/>
            <ac:spMk id="7" creationId="{00000000-0000-0000-0000-000000000000}"/>
          </ac:spMkLst>
        </pc:spChg>
        <pc:spChg chg="del">
          <ac:chgData name="Bethie Woodall" userId="fe44e380-f786-40ad-ba68-c014a1146e7e" providerId="ADAL" clId="{FCA59854-35E0-479E-BDCB-154E60D17671}" dt="2021-05-03T17:31:46.298" v="394" actId="478"/>
          <ac:spMkLst>
            <pc:docMk/>
            <pc:sldMk cId="10286392" sldId="323"/>
            <ac:spMk id="8" creationId="{00000000-0000-0000-0000-000000000000}"/>
          </ac:spMkLst>
        </pc:spChg>
        <pc:spChg chg="del mod">
          <ac:chgData name="Bethie Woodall" userId="fe44e380-f786-40ad-ba68-c014a1146e7e" providerId="ADAL" clId="{FCA59854-35E0-479E-BDCB-154E60D17671}" dt="2021-05-03T17:31:49.315" v="397" actId="478"/>
          <ac:spMkLst>
            <pc:docMk/>
            <pc:sldMk cId="10286392" sldId="323"/>
            <ac:spMk id="9" creationId="{00000000-0000-0000-0000-000000000000}"/>
          </ac:spMkLst>
        </pc:spChg>
        <pc:spChg chg="del">
          <ac:chgData name="Bethie Woodall" userId="fe44e380-f786-40ad-ba68-c014a1146e7e" providerId="ADAL" clId="{FCA59854-35E0-479E-BDCB-154E60D17671}" dt="2021-05-03T17:31:46.298" v="394" actId="478"/>
          <ac:spMkLst>
            <pc:docMk/>
            <pc:sldMk cId="10286392" sldId="323"/>
            <ac:spMk id="11" creationId="{00000000-0000-0000-0000-000000000000}"/>
          </ac:spMkLst>
        </pc:spChg>
        <pc:spChg chg="del">
          <ac:chgData name="Bethie Woodall" userId="fe44e380-f786-40ad-ba68-c014a1146e7e" providerId="ADAL" clId="{FCA59854-35E0-479E-BDCB-154E60D17671}" dt="2021-05-03T17:31:46.298" v="394" actId="478"/>
          <ac:spMkLst>
            <pc:docMk/>
            <pc:sldMk cId="10286392" sldId="323"/>
            <ac:spMk id="12" creationId="{00000000-0000-0000-0000-000000000000}"/>
          </ac:spMkLst>
        </pc:spChg>
        <pc:spChg chg="del">
          <ac:chgData name="Bethie Woodall" userId="fe44e380-f786-40ad-ba68-c014a1146e7e" providerId="ADAL" clId="{FCA59854-35E0-479E-BDCB-154E60D17671}" dt="2021-05-03T17:31:43.950" v="393" actId="478"/>
          <ac:spMkLst>
            <pc:docMk/>
            <pc:sldMk cId="10286392" sldId="323"/>
            <ac:spMk id="15" creationId="{00000000-0000-0000-0000-000000000000}"/>
          </ac:spMkLst>
        </pc:spChg>
        <pc:spChg chg="del">
          <ac:chgData name="Bethie Woodall" userId="fe44e380-f786-40ad-ba68-c014a1146e7e" providerId="ADAL" clId="{FCA59854-35E0-479E-BDCB-154E60D17671}" dt="2021-05-03T17:31:46.298" v="394" actId="478"/>
          <ac:spMkLst>
            <pc:docMk/>
            <pc:sldMk cId="10286392" sldId="323"/>
            <ac:spMk id="17" creationId="{00000000-0000-0000-0000-000000000000}"/>
          </ac:spMkLst>
        </pc:spChg>
        <pc:spChg chg="del">
          <ac:chgData name="Bethie Woodall" userId="fe44e380-f786-40ad-ba68-c014a1146e7e" providerId="ADAL" clId="{FCA59854-35E0-479E-BDCB-154E60D17671}" dt="2021-05-03T17:31:41.483" v="392" actId="478"/>
          <ac:spMkLst>
            <pc:docMk/>
            <pc:sldMk cId="10286392" sldId="323"/>
            <ac:spMk id="19" creationId="{00000000-0000-0000-0000-000000000000}"/>
          </ac:spMkLst>
        </pc:spChg>
        <pc:spChg chg="mod">
          <ac:chgData name="Bethie Woodall" userId="fe44e380-f786-40ad-ba68-c014a1146e7e" providerId="ADAL" clId="{FCA59854-35E0-479E-BDCB-154E60D17671}" dt="2021-05-03T18:38:27.598" v="416" actId="1076"/>
          <ac:spMkLst>
            <pc:docMk/>
            <pc:sldMk cId="10286392" sldId="323"/>
            <ac:spMk id="20" creationId="{00000000-0000-0000-0000-000000000000}"/>
          </ac:spMkLst>
        </pc:spChg>
        <pc:spChg chg="mod">
          <ac:chgData name="Bethie Woodall" userId="fe44e380-f786-40ad-ba68-c014a1146e7e" providerId="ADAL" clId="{FCA59854-35E0-479E-BDCB-154E60D17671}" dt="2021-05-03T18:38:27.598" v="416" actId="1076"/>
          <ac:spMkLst>
            <pc:docMk/>
            <pc:sldMk cId="10286392" sldId="323"/>
            <ac:spMk id="21" creationId="{00000000-0000-0000-0000-000000000000}"/>
          </ac:spMkLst>
        </pc:spChg>
        <pc:spChg chg="mod">
          <ac:chgData name="Bethie Woodall" userId="fe44e380-f786-40ad-ba68-c014a1146e7e" providerId="ADAL" clId="{FCA59854-35E0-479E-BDCB-154E60D17671}" dt="2021-05-03T18:38:27.598" v="416" actId="1076"/>
          <ac:spMkLst>
            <pc:docMk/>
            <pc:sldMk cId="10286392" sldId="323"/>
            <ac:spMk id="22" creationId="{00000000-0000-0000-0000-000000000000}"/>
          </ac:spMkLst>
        </pc:spChg>
        <pc:spChg chg="add mod">
          <ac:chgData name="Bethie Woodall" userId="fe44e380-f786-40ad-ba68-c014a1146e7e" providerId="ADAL" clId="{FCA59854-35E0-479E-BDCB-154E60D17671}" dt="2021-05-03T18:53:23.348" v="570" actId="14100"/>
          <ac:spMkLst>
            <pc:docMk/>
            <pc:sldMk cId="10286392" sldId="323"/>
            <ac:spMk id="27" creationId="{41C99727-97F1-4B1E-A977-1C1DCD985D63}"/>
          </ac:spMkLst>
        </pc:spChg>
        <pc:spChg chg="add mod">
          <ac:chgData name="Bethie Woodall" userId="fe44e380-f786-40ad-ba68-c014a1146e7e" providerId="ADAL" clId="{FCA59854-35E0-479E-BDCB-154E60D17671}" dt="2021-05-03T18:56:03.742" v="744" actId="20577"/>
          <ac:spMkLst>
            <pc:docMk/>
            <pc:sldMk cId="10286392" sldId="323"/>
            <ac:spMk id="30" creationId="{203F70F2-E664-4444-9BDB-C3B9A1F070FF}"/>
          </ac:spMkLst>
        </pc:spChg>
        <pc:spChg chg="add mod">
          <ac:chgData name="Bethie Woodall" userId="fe44e380-f786-40ad-ba68-c014a1146e7e" providerId="ADAL" clId="{FCA59854-35E0-479E-BDCB-154E60D17671}" dt="2021-05-03T18:57:37.280" v="794" actId="207"/>
          <ac:spMkLst>
            <pc:docMk/>
            <pc:sldMk cId="10286392" sldId="323"/>
            <ac:spMk id="31" creationId="{318F68FD-27E7-40C7-837E-2D039731CD85}"/>
          </ac:spMkLst>
        </pc:spChg>
        <pc:spChg chg="add mod">
          <ac:chgData name="Bethie Woodall" userId="fe44e380-f786-40ad-ba68-c014a1146e7e" providerId="ADAL" clId="{FCA59854-35E0-479E-BDCB-154E60D17671}" dt="2021-05-03T18:56:23.525" v="791" actId="20577"/>
          <ac:spMkLst>
            <pc:docMk/>
            <pc:sldMk cId="10286392" sldId="323"/>
            <ac:spMk id="32" creationId="{DF31DCFD-3F93-428C-B3C9-D8D35911BE2E}"/>
          </ac:spMkLst>
        </pc:spChg>
        <pc:picChg chg="del">
          <ac:chgData name="Bethie Woodall" userId="fe44e380-f786-40ad-ba68-c014a1146e7e" providerId="ADAL" clId="{FCA59854-35E0-479E-BDCB-154E60D17671}" dt="2021-05-03T17:31:46.298" v="394" actId="478"/>
          <ac:picMkLst>
            <pc:docMk/>
            <pc:sldMk cId="10286392" sldId="323"/>
            <ac:picMk id="2" creationId="{00000000-0000-0000-0000-000000000000}"/>
          </ac:picMkLst>
        </pc:picChg>
        <pc:picChg chg="del">
          <ac:chgData name="Bethie Woodall" userId="fe44e380-f786-40ad-ba68-c014a1146e7e" providerId="ADAL" clId="{FCA59854-35E0-479E-BDCB-154E60D17671}" dt="2021-05-03T17:31:46.298" v="394" actId="478"/>
          <ac:picMkLst>
            <pc:docMk/>
            <pc:sldMk cId="10286392" sldId="323"/>
            <ac:picMk id="3" creationId="{00000000-0000-0000-0000-000000000000}"/>
          </ac:picMkLst>
        </pc:picChg>
        <pc:picChg chg="del">
          <ac:chgData name="Bethie Woodall" userId="fe44e380-f786-40ad-ba68-c014a1146e7e" providerId="ADAL" clId="{FCA59854-35E0-479E-BDCB-154E60D17671}" dt="2021-05-03T17:31:46.298" v="394" actId="478"/>
          <ac:picMkLst>
            <pc:docMk/>
            <pc:sldMk cId="10286392" sldId="323"/>
            <ac:picMk id="4" creationId="{00000000-0000-0000-0000-000000000000}"/>
          </ac:picMkLst>
        </pc:picChg>
        <pc:picChg chg="del">
          <ac:chgData name="Bethie Woodall" userId="fe44e380-f786-40ad-ba68-c014a1146e7e" providerId="ADAL" clId="{FCA59854-35E0-479E-BDCB-154E60D17671}" dt="2021-05-03T17:31:50.064" v="398" actId="478"/>
          <ac:picMkLst>
            <pc:docMk/>
            <pc:sldMk cId="10286392" sldId="323"/>
            <ac:picMk id="5" creationId="{00000000-0000-0000-0000-000000000000}"/>
          </ac:picMkLst>
        </pc:picChg>
        <pc:picChg chg="del">
          <ac:chgData name="Bethie Woodall" userId="fe44e380-f786-40ad-ba68-c014a1146e7e" providerId="ADAL" clId="{FCA59854-35E0-479E-BDCB-154E60D17671}" dt="2021-05-03T17:31:47.904" v="396" actId="478"/>
          <ac:picMkLst>
            <pc:docMk/>
            <pc:sldMk cId="10286392" sldId="323"/>
            <ac:picMk id="10" creationId="{00000000-0000-0000-0000-000000000000}"/>
          </ac:picMkLst>
        </pc:picChg>
        <pc:picChg chg="del">
          <ac:chgData name="Bethie Woodall" userId="fe44e380-f786-40ad-ba68-c014a1146e7e" providerId="ADAL" clId="{FCA59854-35E0-479E-BDCB-154E60D17671}" dt="2021-05-03T17:31:46.298" v="394" actId="478"/>
          <ac:picMkLst>
            <pc:docMk/>
            <pc:sldMk cId="10286392" sldId="323"/>
            <ac:picMk id="13" creationId="{00000000-0000-0000-0000-000000000000}"/>
          </ac:picMkLst>
        </pc:picChg>
        <pc:picChg chg="del">
          <ac:chgData name="Bethie Woodall" userId="fe44e380-f786-40ad-ba68-c014a1146e7e" providerId="ADAL" clId="{FCA59854-35E0-479E-BDCB-154E60D17671}" dt="2021-05-03T17:31:46.298" v="394" actId="478"/>
          <ac:picMkLst>
            <pc:docMk/>
            <pc:sldMk cId="10286392" sldId="323"/>
            <ac:picMk id="14" creationId="{00000000-0000-0000-0000-000000000000}"/>
          </ac:picMkLst>
        </pc:picChg>
        <pc:picChg chg="add mod">
          <ac:chgData name="Bethie Woodall" userId="fe44e380-f786-40ad-ba68-c014a1146e7e" providerId="ADAL" clId="{FCA59854-35E0-479E-BDCB-154E60D17671}" dt="2021-05-03T18:57:08.960" v="793" actId="1076"/>
          <ac:picMkLst>
            <pc:docMk/>
            <pc:sldMk cId="10286392" sldId="323"/>
            <ac:picMk id="18" creationId="{5E73F50B-BA85-477F-B576-46AB9F5DA9A7}"/>
          </ac:picMkLst>
        </pc:picChg>
        <pc:picChg chg="mod">
          <ac:chgData name="Bethie Woodall" userId="fe44e380-f786-40ad-ba68-c014a1146e7e" providerId="ADAL" clId="{FCA59854-35E0-479E-BDCB-154E60D17671}" dt="2021-05-03T18:38:27.598" v="416" actId="1076"/>
          <ac:picMkLst>
            <pc:docMk/>
            <pc:sldMk cId="10286392" sldId="323"/>
            <ac:picMk id="24" creationId="{00000000-0000-0000-0000-000000000000}"/>
          </ac:picMkLst>
        </pc:picChg>
        <pc:picChg chg="add mod">
          <ac:chgData name="Bethie Woodall" userId="fe44e380-f786-40ad-ba68-c014a1146e7e" providerId="ADAL" clId="{FCA59854-35E0-479E-BDCB-154E60D17671}" dt="2021-05-03T18:54:29.480" v="654" actId="1076"/>
          <ac:picMkLst>
            <pc:docMk/>
            <pc:sldMk cId="10286392" sldId="323"/>
            <ac:picMk id="25" creationId="{A5134BAA-3413-4F50-BE26-FD0011CAA222}"/>
          </ac:picMkLst>
        </pc:picChg>
        <pc:picChg chg="add mod">
          <ac:chgData name="Bethie Woodall" userId="fe44e380-f786-40ad-ba68-c014a1146e7e" providerId="ADAL" clId="{FCA59854-35E0-479E-BDCB-154E60D17671}" dt="2021-05-03T18:55:43.979" v="713" actId="1076"/>
          <ac:picMkLst>
            <pc:docMk/>
            <pc:sldMk cId="10286392" sldId="323"/>
            <ac:picMk id="28" creationId="{7C7ADE47-883D-4729-B520-2C589708B4F9}"/>
          </ac:picMkLst>
        </pc:picChg>
        <pc:picChg chg="add mod">
          <ac:chgData name="Bethie Woodall" userId="fe44e380-f786-40ad-ba68-c014a1146e7e" providerId="ADAL" clId="{FCA59854-35E0-479E-BDCB-154E60D17671}" dt="2021-05-03T18:53:12.504" v="566" actId="1076"/>
          <ac:picMkLst>
            <pc:docMk/>
            <pc:sldMk cId="10286392" sldId="323"/>
            <ac:picMk id="29" creationId="{BC73AE5C-2A86-4A94-9865-CFFD29DC660D}"/>
          </ac:picMkLst>
        </pc:picChg>
        <pc:picChg chg="del">
          <ac:chgData name="Bethie Woodall" userId="fe44e380-f786-40ad-ba68-c014a1146e7e" providerId="ADAL" clId="{FCA59854-35E0-479E-BDCB-154E60D17671}" dt="2021-05-03T17:31:50.787" v="399" actId="478"/>
          <ac:picMkLst>
            <pc:docMk/>
            <pc:sldMk cId="10286392" sldId="323"/>
            <ac:picMk id="1026" creationId="{00000000-0000-0000-0000-000000000000}"/>
          </ac:picMkLst>
        </pc:picChg>
      </pc:sldChg>
    </pc:docChg>
  </pc:docChgLst>
  <pc:docChgLst>
    <pc:chgData name="Maurie Mueller" userId="S::mueller@congressionalaward.org::615a910c-1508-465e-aeaf-20ab5789e205" providerId="AD" clId="Web-{98ACD899-EA69-5733-4ABF-ECA671502CD2}"/>
    <pc:docChg chg="modSld">
      <pc:chgData name="Maurie Mueller" userId="S::mueller@congressionalaward.org::615a910c-1508-465e-aeaf-20ab5789e205" providerId="AD" clId="Web-{98ACD899-EA69-5733-4ABF-ECA671502CD2}" dt="2021-05-04T18:11:22.098" v="7" actId="20577"/>
      <pc:docMkLst>
        <pc:docMk/>
      </pc:docMkLst>
      <pc:sldChg chg="modSp">
        <pc:chgData name="Maurie Mueller" userId="S::mueller@congressionalaward.org::615a910c-1508-465e-aeaf-20ab5789e205" providerId="AD" clId="Web-{98ACD899-EA69-5733-4ABF-ECA671502CD2}" dt="2021-05-04T18:10:18.254" v="4" actId="20577"/>
        <pc:sldMkLst>
          <pc:docMk/>
          <pc:sldMk cId="1307469364" sldId="311"/>
        </pc:sldMkLst>
        <pc:spChg chg="mod">
          <ac:chgData name="Maurie Mueller" userId="S::mueller@congressionalaward.org::615a910c-1508-465e-aeaf-20ab5789e205" providerId="AD" clId="Web-{98ACD899-EA69-5733-4ABF-ECA671502CD2}" dt="2021-05-04T18:10:18.254" v="4" actId="20577"/>
          <ac:spMkLst>
            <pc:docMk/>
            <pc:sldMk cId="1307469364" sldId="311"/>
            <ac:spMk id="3" creationId="{DF328EC3-C537-45B7-A361-9B37E853141E}"/>
          </ac:spMkLst>
        </pc:spChg>
      </pc:sldChg>
      <pc:sldChg chg="modSp">
        <pc:chgData name="Maurie Mueller" userId="S::mueller@congressionalaward.org::615a910c-1508-465e-aeaf-20ab5789e205" providerId="AD" clId="Web-{98ACD899-EA69-5733-4ABF-ECA671502CD2}" dt="2021-05-04T18:11:22.098" v="7" actId="20577"/>
        <pc:sldMkLst>
          <pc:docMk/>
          <pc:sldMk cId="308304453" sldId="319"/>
        </pc:sldMkLst>
        <pc:spChg chg="mod">
          <ac:chgData name="Maurie Mueller" userId="S::mueller@congressionalaward.org::615a910c-1508-465e-aeaf-20ab5789e205" providerId="AD" clId="Web-{98ACD899-EA69-5733-4ABF-ECA671502CD2}" dt="2021-05-04T18:11:22.098" v="7" actId="20577"/>
          <ac:spMkLst>
            <pc:docMk/>
            <pc:sldMk cId="308304453" sldId="319"/>
            <ac:spMk id="3" creationId="{DF328EC3-C537-45B7-A361-9B37E853141E}"/>
          </ac:spMkLst>
        </pc:spChg>
      </pc:sldChg>
    </pc:docChg>
  </pc:docChgLst>
  <pc:docChgLst>
    <pc:chgData name="Jordan Lindsey" userId="S::lindsey@congressionalaward.org::8ba8eec9-0dd7-4f38-9a35-b4d737309a5c" providerId="AD" clId="Web-{067DEEB5-C84E-497A-AE14-CF2A0CDAB871}"/>
    <pc:docChg chg="modSld">
      <pc:chgData name="Jordan Lindsey" userId="S::lindsey@congressionalaward.org::8ba8eec9-0dd7-4f38-9a35-b4d737309a5c" providerId="AD" clId="Web-{067DEEB5-C84E-497A-AE14-CF2A0CDAB871}" dt="2021-04-20T13:47:15.004" v="164" actId="14100"/>
      <pc:docMkLst>
        <pc:docMk/>
      </pc:docMkLst>
      <pc:sldChg chg="modSp">
        <pc:chgData name="Jordan Lindsey" userId="S::lindsey@congressionalaward.org::8ba8eec9-0dd7-4f38-9a35-b4d737309a5c" providerId="AD" clId="Web-{067DEEB5-C84E-497A-AE14-CF2A0CDAB871}" dt="2021-04-20T13:39:28.324" v="12" actId="20577"/>
        <pc:sldMkLst>
          <pc:docMk/>
          <pc:sldMk cId="2597078554" sldId="303"/>
        </pc:sldMkLst>
        <pc:spChg chg="mod">
          <ac:chgData name="Jordan Lindsey" userId="S::lindsey@congressionalaward.org::8ba8eec9-0dd7-4f38-9a35-b4d737309a5c" providerId="AD" clId="Web-{067DEEB5-C84E-497A-AE14-CF2A0CDAB871}" dt="2021-04-20T13:39:28.324" v="12" actId="20577"/>
          <ac:spMkLst>
            <pc:docMk/>
            <pc:sldMk cId="2597078554" sldId="303"/>
            <ac:spMk id="9" creationId="{00000000-0000-0000-0000-000000000000}"/>
          </ac:spMkLst>
        </pc:spChg>
      </pc:sldChg>
      <pc:sldChg chg="modSp">
        <pc:chgData name="Jordan Lindsey" userId="S::lindsey@congressionalaward.org::8ba8eec9-0dd7-4f38-9a35-b4d737309a5c" providerId="AD" clId="Web-{067DEEB5-C84E-497A-AE14-CF2A0CDAB871}" dt="2021-04-20T13:42:17.608" v="47" actId="20577"/>
        <pc:sldMkLst>
          <pc:docMk/>
          <pc:sldMk cId="2220341140" sldId="304"/>
        </pc:sldMkLst>
        <pc:spChg chg="mod">
          <ac:chgData name="Jordan Lindsey" userId="S::lindsey@congressionalaward.org::8ba8eec9-0dd7-4f38-9a35-b4d737309a5c" providerId="AD" clId="Web-{067DEEB5-C84E-497A-AE14-CF2A0CDAB871}" dt="2021-04-20T13:42:17.608" v="47" actId="20577"/>
          <ac:spMkLst>
            <pc:docMk/>
            <pc:sldMk cId="2220341140" sldId="304"/>
            <ac:spMk id="9" creationId="{00000000-0000-0000-0000-000000000000}"/>
          </ac:spMkLst>
        </pc:spChg>
      </pc:sldChg>
      <pc:sldChg chg="addSp delSp modSp">
        <pc:chgData name="Jordan Lindsey" userId="S::lindsey@congressionalaward.org::8ba8eec9-0dd7-4f38-9a35-b4d737309a5c" providerId="AD" clId="Web-{067DEEB5-C84E-497A-AE14-CF2A0CDAB871}" dt="2021-04-20T13:47:15.004" v="164" actId="14100"/>
        <pc:sldMkLst>
          <pc:docMk/>
          <pc:sldMk cId="3895811773" sldId="305"/>
        </pc:sldMkLst>
        <pc:spChg chg="add del">
          <ac:chgData name="Jordan Lindsey" userId="S::lindsey@congressionalaward.org::8ba8eec9-0dd7-4f38-9a35-b4d737309a5c" providerId="AD" clId="Web-{067DEEB5-C84E-497A-AE14-CF2A0CDAB871}" dt="2021-04-20T13:45:41.612" v="103"/>
          <ac:spMkLst>
            <pc:docMk/>
            <pc:sldMk cId="3895811773" sldId="305"/>
            <ac:spMk id="2" creationId="{F92C08F6-CEB1-476E-B491-398316C7CF7F}"/>
          </ac:spMkLst>
        </pc:spChg>
        <pc:spChg chg="mod">
          <ac:chgData name="Jordan Lindsey" userId="S::lindsey@congressionalaward.org::8ba8eec9-0dd7-4f38-9a35-b4d737309a5c" providerId="AD" clId="Web-{067DEEB5-C84E-497A-AE14-CF2A0CDAB871}" dt="2021-04-20T13:45:21.315" v="99" actId="20577"/>
          <ac:spMkLst>
            <pc:docMk/>
            <pc:sldMk cId="3895811773" sldId="305"/>
            <ac:spMk id="9" creationId="{00000000-0000-0000-0000-000000000000}"/>
          </ac:spMkLst>
        </pc:spChg>
        <pc:spChg chg="add mod">
          <ac:chgData name="Jordan Lindsey" userId="S::lindsey@congressionalaward.org::8ba8eec9-0dd7-4f38-9a35-b4d737309a5c" providerId="AD" clId="Web-{067DEEB5-C84E-497A-AE14-CF2A0CDAB871}" dt="2021-04-20T13:47:07.613" v="163" actId="14100"/>
          <ac:spMkLst>
            <pc:docMk/>
            <pc:sldMk cId="3895811773" sldId="305"/>
            <ac:spMk id="11" creationId="{98950588-B906-4BDD-87F1-ADD832E9F4CF}"/>
          </ac:spMkLst>
        </pc:spChg>
        <pc:picChg chg="mod">
          <ac:chgData name="Jordan Lindsey" userId="S::lindsey@congressionalaward.org::8ba8eec9-0dd7-4f38-9a35-b4d737309a5c" providerId="AD" clId="Web-{067DEEB5-C84E-497A-AE14-CF2A0CDAB871}" dt="2021-04-20T13:47:15.004" v="164" actId="14100"/>
          <ac:picMkLst>
            <pc:docMk/>
            <pc:sldMk cId="3895811773" sldId="305"/>
            <ac:picMk id="3" creationId="{4B1D6A21-5BE3-4BC9-8E6D-00BD9DC37520}"/>
          </ac:picMkLst>
        </pc:picChg>
      </pc:sldChg>
      <pc:sldChg chg="modSp">
        <pc:chgData name="Jordan Lindsey" userId="S::lindsey@congressionalaward.org::8ba8eec9-0dd7-4f38-9a35-b4d737309a5c" providerId="AD" clId="Web-{067DEEB5-C84E-497A-AE14-CF2A0CDAB871}" dt="2021-04-20T13:41:01.060" v="38" actId="20577"/>
        <pc:sldMkLst>
          <pc:docMk/>
          <pc:sldMk cId="712093122" sldId="306"/>
        </pc:sldMkLst>
        <pc:spChg chg="mod">
          <ac:chgData name="Jordan Lindsey" userId="S::lindsey@congressionalaward.org::8ba8eec9-0dd7-4f38-9a35-b4d737309a5c" providerId="AD" clId="Web-{067DEEB5-C84E-497A-AE14-CF2A0CDAB871}" dt="2021-04-20T13:41:01.060" v="38" actId="20577"/>
          <ac:spMkLst>
            <pc:docMk/>
            <pc:sldMk cId="712093122" sldId="306"/>
            <ac:spMk id="2" creationId="{89EA85CE-4C2E-49A8-9A92-EC4E8128CC12}"/>
          </ac:spMkLst>
        </pc:spChg>
      </pc:sldChg>
    </pc:docChg>
  </pc:docChgLst>
  <pc:docChgLst>
    <pc:chgData name="Eric Fernandez" userId="S::fernandez@congressionalaward.org::dcedd2c9-8c49-4361-a16d-7bd3255f8a32" providerId="AD" clId="Web-{B7B2EE8F-A87A-3413-896C-81A376EB9090}"/>
    <pc:docChg chg="addSld modSld sldOrd">
      <pc:chgData name="Eric Fernandez" userId="S::fernandez@congressionalaward.org::dcedd2c9-8c49-4361-a16d-7bd3255f8a32" providerId="AD" clId="Web-{B7B2EE8F-A87A-3413-896C-81A376EB9090}" dt="2021-04-28T20:13:33.137" v="1231" actId="1076"/>
      <pc:docMkLst>
        <pc:docMk/>
      </pc:docMkLst>
      <pc:sldChg chg="modSp">
        <pc:chgData name="Eric Fernandez" userId="S::fernandez@congressionalaward.org::dcedd2c9-8c49-4361-a16d-7bd3255f8a32" providerId="AD" clId="Web-{B7B2EE8F-A87A-3413-896C-81A376EB9090}" dt="2021-04-28T19:47:43.847" v="406"/>
        <pc:sldMkLst>
          <pc:docMk/>
          <pc:sldMk cId="197562641" sldId="280"/>
        </pc:sldMkLst>
        <pc:picChg chg="mod">
          <ac:chgData name="Eric Fernandez" userId="S::fernandez@congressionalaward.org::dcedd2c9-8c49-4361-a16d-7bd3255f8a32" providerId="AD" clId="Web-{B7B2EE8F-A87A-3413-896C-81A376EB9090}" dt="2021-04-28T19:47:43.847" v="406"/>
          <ac:picMkLst>
            <pc:docMk/>
            <pc:sldMk cId="197562641" sldId="280"/>
            <ac:picMk id="4" creationId="{00000000-0000-0000-0000-000000000000}"/>
          </ac:picMkLst>
        </pc:picChg>
      </pc:sldChg>
      <pc:sldChg chg="addSp delSp modSp add ord replId">
        <pc:chgData name="Eric Fernandez" userId="S::fernandez@congressionalaward.org::dcedd2c9-8c49-4361-a16d-7bd3255f8a32" providerId="AD" clId="Web-{B7B2EE8F-A87A-3413-896C-81A376EB9090}" dt="2021-04-28T19:58:57.467" v="952"/>
        <pc:sldMkLst>
          <pc:docMk/>
          <pc:sldMk cId="2624677287" sldId="313"/>
        </pc:sldMkLst>
        <pc:spChg chg="mod">
          <ac:chgData name="Eric Fernandez" userId="S::fernandez@congressionalaward.org::dcedd2c9-8c49-4361-a16d-7bd3255f8a32" providerId="AD" clId="Web-{B7B2EE8F-A87A-3413-896C-81A376EB9090}" dt="2021-04-28T16:37:50.763" v="37" actId="14100"/>
          <ac:spMkLst>
            <pc:docMk/>
            <pc:sldMk cId="2624677287" sldId="313"/>
            <ac:spMk id="4" creationId="{00000000-0000-0000-0000-000000000000}"/>
          </ac:spMkLst>
        </pc:spChg>
        <pc:spChg chg="mod">
          <ac:chgData name="Eric Fernandez" userId="S::fernandez@congressionalaward.org::dcedd2c9-8c49-4361-a16d-7bd3255f8a32" providerId="AD" clId="Web-{B7B2EE8F-A87A-3413-896C-81A376EB9090}" dt="2021-04-28T16:37:42.575" v="36" actId="1076"/>
          <ac:spMkLst>
            <pc:docMk/>
            <pc:sldMk cId="2624677287" sldId="313"/>
            <ac:spMk id="5" creationId="{00000000-0000-0000-0000-000000000000}"/>
          </ac:spMkLst>
        </pc:spChg>
        <pc:spChg chg="del mod">
          <ac:chgData name="Eric Fernandez" userId="S::fernandez@congressionalaward.org::dcedd2c9-8c49-4361-a16d-7bd3255f8a32" providerId="AD" clId="Web-{B7B2EE8F-A87A-3413-896C-81A376EB9090}" dt="2021-04-28T16:37:20.653" v="11"/>
          <ac:spMkLst>
            <pc:docMk/>
            <pc:sldMk cId="2624677287" sldId="313"/>
            <ac:spMk id="9" creationId="{00000000-0000-0000-0000-000000000000}"/>
          </ac:spMkLst>
        </pc:spChg>
        <pc:spChg chg="del">
          <ac:chgData name="Eric Fernandez" userId="S::fernandez@congressionalaward.org::dcedd2c9-8c49-4361-a16d-7bd3255f8a32" providerId="AD" clId="Web-{B7B2EE8F-A87A-3413-896C-81A376EB9090}" dt="2021-04-28T16:37:13.637" v="3"/>
          <ac:spMkLst>
            <pc:docMk/>
            <pc:sldMk cId="2624677287" sldId="313"/>
            <ac:spMk id="13" creationId="{00000000-0000-0000-0000-000000000000}"/>
          </ac:spMkLst>
        </pc:spChg>
        <pc:spChg chg="del">
          <ac:chgData name="Eric Fernandez" userId="S::fernandez@congressionalaward.org::dcedd2c9-8c49-4361-a16d-7bd3255f8a32" providerId="AD" clId="Web-{B7B2EE8F-A87A-3413-896C-81A376EB9090}" dt="2021-04-28T16:37:21.653" v="12"/>
          <ac:spMkLst>
            <pc:docMk/>
            <pc:sldMk cId="2624677287" sldId="313"/>
            <ac:spMk id="14" creationId="{00000000-0000-0000-0000-000000000000}"/>
          </ac:spMkLst>
        </pc:spChg>
        <pc:spChg chg="del">
          <ac:chgData name="Eric Fernandez" userId="S::fernandez@congressionalaward.org::dcedd2c9-8c49-4361-a16d-7bd3255f8a32" providerId="AD" clId="Web-{B7B2EE8F-A87A-3413-896C-81A376EB9090}" dt="2021-04-28T16:37:22.653" v="13"/>
          <ac:spMkLst>
            <pc:docMk/>
            <pc:sldMk cId="2624677287" sldId="313"/>
            <ac:spMk id="15" creationId="{00000000-0000-0000-0000-000000000000}"/>
          </ac:spMkLst>
        </pc:spChg>
        <pc:spChg chg="del mod">
          <ac:chgData name="Eric Fernandez" userId="S::fernandez@congressionalaward.org::dcedd2c9-8c49-4361-a16d-7bd3255f8a32" providerId="AD" clId="Web-{B7B2EE8F-A87A-3413-896C-81A376EB9090}" dt="2021-04-28T16:37:24.263" v="15"/>
          <ac:spMkLst>
            <pc:docMk/>
            <pc:sldMk cId="2624677287" sldId="313"/>
            <ac:spMk id="16" creationId="{00000000-0000-0000-0000-000000000000}"/>
          </ac:spMkLst>
        </pc:spChg>
        <pc:spChg chg="del">
          <ac:chgData name="Eric Fernandez" userId="S::fernandez@congressionalaward.org::dcedd2c9-8c49-4361-a16d-7bd3255f8a32" providerId="AD" clId="Web-{B7B2EE8F-A87A-3413-896C-81A376EB9090}" dt="2021-04-28T16:37:15.575" v="5"/>
          <ac:spMkLst>
            <pc:docMk/>
            <pc:sldMk cId="2624677287" sldId="313"/>
            <ac:spMk id="17" creationId="{00000000-0000-0000-0000-000000000000}"/>
          </ac:spMkLst>
        </pc:spChg>
        <pc:spChg chg="del">
          <ac:chgData name="Eric Fernandez" userId="S::fernandez@congressionalaward.org::dcedd2c9-8c49-4361-a16d-7bd3255f8a32" providerId="AD" clId="Web-{B7B2EE8F-A87A-3413-896C-81A376EB9090}" dt="2021-04-28T16:37:16.669" v="7"/>
          <ac:spMkLst>
            <pc:docMk/>
            <pc:sldMk cId="2624677287" sldId="313"/>
            <ac:spMk id="18" creationId="{00000000-0000-0000-0000-000000000000}"/>
          </ac:spMkLst>
        </pc:spChg>
        <pc:spChg chg="del">
          <ac:chgData name="Eric Fernandez" userId="S::fernandez@congressionalaward.org::dcedd2c9-8c49-4361-a16d-7bd3255f8a32" providerId="AD" clId="Web-{B7B2EE8F-A87A-3413-896C-81A376EB9090}" dt="2021-04-28T16:37:18.200" v="9"/>
          <ac:spMkLst>
            <pc:docMk/>
            <pc:sldMk cId="2624677287" sldId="313"/>
            <ac:spMk id="19" creationId="{00000000-0000-0000-0000-000000000000}"/>
          </ac:spMkLst>
        </pc:spChg>
        <pc:graphicFrameChg chg="add mod modGraphic">
          <ac:chgData name="Eric Fernandez" userId="S::fernandez@congressionalaward.org::dcedd2c9-8c49-4361-a16d-7bd3255f8a32" providerId="AD" clId="Web-{B7B2EE8F-A87A-3413-896C-81A376EB9090}" dt="2021-04-28T19:58:57.467" v="952"/>
          <ac:graphicFrameMkLst>
            <pc:docMk/>
            <pc:sldMk cId="2624677287" sldId="313"/>
            <ac:graphicFrameMk id="2" creationId="{E28F5023-8247-4AF8-903F-18F39F26BFCD}"/>
          </ac:graphicFrameMkLst>
        </pc:graphicFrameChg>
        <pc:picChg chg="del">
          <ac:chgData name="Eric Fernandez" userId="S::fernandez@congressionalaward.org::dcedd2c9-8c49-4361-a16d-7bd3255f8a32" providerId="AD" clId="Web-{B7B2EE8F-A87A-3413-896C-81A376EB9090}" dt="2021-04-28T16:37:11.700" v="1"/>
          <ac:picMkLst>
            <pc:docMk/>
            <pc:sldMk cId="2624677287" sldId="313"/>
            <ac:picMk id="3" creationId="{00000000-0000-0000-0000-000000000000}"/>
          </ac:picMkLst>
        </pc:picChg>
        <pc:picChg chg="del">
          <ac:chgData name="Eric Fernandez" userId="S::fernandez@congressionalaward.org::dcedd2c9-8c49-4361-a16d-7bd3255f8a32" providerId="AD" clId="Web-{B7B2EE8F-A87A-3413-896C-81A376EB9090}" dt="2021-04-28T16:37:14.856" v="4"/>
          <ac:picMkLst>
            <pc:docMk/>
            <pc:sldMk cId="2624677287" sldId="313"/>
            <ac:picMk id="10" creationId="{00000000-0000-0000-0000-000000000000}"/>
          </ac:picMkLst>
        </pc:picChg>
        <pc:picChg chg="del">
          <ac:chgData name="Eric Fernandez" userId="S::fernandez@congressionalaward.org::dcedd2c9-8c49-4361-a16d-7bd3255f8a32" providerId="AD" clId="Web-{B7B2EE8F-A87A-3413-896C-81A376EB9090}" dt="2021-04-28T16:37:16.122" v="6"/>
          <ac:picMkLst>
            <pc:docMk/>
            <pc:sldMk cId="2624677287" sldId="313"/>
            <ac:picMk id="11" creationId="{00000000-0000-0000-0000-000000000000}"/>
          </ac:picMkLst>
        </pc:picChg>
        <pc:picChg chg="del">
          <ac:chgData name="Eric Fernandez" userId="S::fernandez@congressionalaward.org::dcedd2c9-8c49-4361-a16d-7bd3255f8a32" providerId="AD" clId="Web-{B7B2EE8F-A87A-3413-896C-81A376EB9090}" dt="2021-04-28T16:37:17.372" v="8"/>
          <ac:picMkLst>
            <pc:docMk/>
            <pc:sldMk cId="2624677287" sldId="313"/>
            <ac:picMk id="12" creationId="{00000000-0000-0000-0000-000000000000}"/>
          </ac:picMkLst>
        </pc:picChg>
      </pc:sldChg>
      <pc:sldChg chg="addSp delSp modSp add replId modNotes">
        <pc:chgData name="Eric Fernandez" userId="S::fernandez@congressionalaward.org::dcedd2c9-8c49-4361-a16d-7bd3255f8a32" providerId="AD" clId="Web-{B7B2EE8F-A87A-3413-896C-81A376EB9090}" dt="2021-04-28T20:11:30.932" v="1220" actId="20577"/>
        <pc:sldMkLst>
          <pc:docMk/>
          <pc:sldMk cId="812977003" sldId="314"/>
        </pc:sldMkLst>
        <pc:spChg chg="add mod">
          <ac:chgData name="Eric Fernandez" userId="S::fernandez@congressionalaward.org::dcedd2c9-8c49-4361-a16d-7bd3255f8a32" providerId="AD" clId="Web-{B7B2EE8F-A87A-3413-896C-81A376EB9090}" dt="2021-04-28T19:58:10.529" v="919" actId="20577"/>
          <ac:spMkLst>
            <pc:docMk/>
            <pc:sldMk cId="812977003" sldId="314"/>
            <ac:spMk id="2" creationId="{386B50CD-6DC6-4ADF-AC87-AC4D915F6974}"/>
          </ac:spMkLst>
        </pc:spChg>
        <pc:spChg chg="add mod">
          <ac:chgData name="Eric Fernandez" userId="S::fernandez@congressionalaward.org::dcedd2c9-8c49-4361-a16d-7bd3255f8a32" providerId="AD" clId="Web-{B7B2EE8F-A87A-3413-896C-81A376EB9090}" dt="2021-04-28T20:11:30.932" v="1220" actId="20577"/>
          <ac:spMkLst>
            <pc:docMk/>
            <pc:sldMk cId="812977003" sldId="314"/>
            <ac:spMk id="3" creationId="{3FE54B78-8411-4A91-8638-FADADB477153}"/>
          </ac:spMkLst>
        </pc:spChg>
        <pc:spChg chg="mod">
          <ac:chgData name="Eric Fernandez" userId="S::fernandez@congressionalaward.org::dcedd2c9-8c49-4361-a16d-7bd3255f8a32" providerId="AD" clId="Web-{B7B2EE8F-A87A-3413-896C-81A376EB9090}" dt="2021-04-28T19:39:44.089" v="309" actId="20577"/>
          <ac:spMkLst>
            <pc:docMk/>
            <pc:sldMk cId="812977003" sldId="314"/>
            <ac:spMk id="5" creationId="{00000000-0000-0000-0000-000000000000}"/>
          </ac:spMkLst>
        </pc:spChg>
        <pc:graphicFrameChg chg="del">
          <ac:chgData name="Eric Fernandez" userId="S::fernandez@congressionalaward.org::dcedd2c9-8c49-4361-a16d-7bd3255f8a32" providerId="AD" clId="Web-{B7B2EE8F-A87A-3413-896C-81A376EB9090}" dt="2021-04-28T16:44:03.485" v="301"/>
          <ac:graphicFrameMkLst>
            <pc:docMk/>
            <pc:sldMk cId="812977003" sldId="314"/>
            <ac:graphicFrameMk id="2" creationId="{E28F5023-8247-4AF8-903F-18F39F26BFCD}"/>
          </ac:graphicFrameMkLst>
        </pc:graphicFrameChg>
        <pc:graphicFrameChg chg="add mod modGraphic">
          <ac:chgData name="Eric Fernandez" userId="S::fernandez@congressionalaward.org::dcedd2c9-8c49-4361-a16d-7bd3255f8a32" providerId="AD" clId="Web-{B7B2EE8F-A87A-3413-896C-81A376EB9090}" dt="2021-04-28T19:57:24.403" v="911"/>
          <ac:graphicFrameMkLst>
            <pc:docMk/>
            <pc:sldMk cId="812977003" sldId="314"/>
            <ac:graphicFrameMk id="9" creationId="{D8B0E996-03CD-487D-B2D1-8A31F6FA6F9D}"/>
          </ac:graphicFrameMkLst>
        </pc:graphicFrameChg>
      </pc:sldChg>
      <pc:sldChg chg="addSp delSp modSp add replId modNotes">
        <pc:chgData name="Eric Fernandez" userId="S::fernandez@congressionalaward.org::dcedd2c9-8c49-4361-a16d-7bd3255f8a32" providerId="AD" clId="Web-{B7B2EE8F-A87A-3413-896C-81A376EB9090}" dt="2021-04-28T20:13:33.137" v="1231" actId="1076"/>
        <pc:sldMkLst>
          <pc:docMk/>
          <pc:sldMk cId="3136994154" sldId="315"/>
        </pc:sldMkLst>
        <pc:spChg chg="mod">
          <ac:chgData name="Eric Fernandez" userId="S::fernandez@congressionalaward.org::dcedd2c9-8c49-4361-a16d-7bd3255f8a32" providerId="AD" clId="Web-{B7B2EE8F-A87A-3413-896C-81A376EB9090}" dt="2021-04-28T20:13:33.137" v="1231" actId="1076"/>
          <ac:spMkLst>
            <pc:docMk/>
            <pc:sldMk cId="3136994154" sldId="315"/>
            <ac:spMk id="2" creationId="{386B50CD-6DC6-4ADF-AC87-AC4D915F6974}"/>
          </ac:spMkLst>
        </pc:spChg>
        <pc:spChg chg="mod">
          <ac:chgData name="Eric Fernandez" userId="S::fernandez@congressionalaward.org::dcedd2c9-8c49-4361-a16d-7bd3255f8a32" providerId="AD" clId="Web-{B7B2EE8F-A87A-3413-896C-81A376EB9090}" dt="2021-04-28T20:11:26.494" v="1219" actId="20577"/>
          <ac:spMkLst>
            <pc:docMk/>
            <pc:sldMk cId="3136994154" sldId="315"/>
            <ac:spMk id="3" creationId="{3FE54B78-8411-4A91-8638-FADADB477153}"/>
          </ac:spMkLst>
        </pc:spChg>
        <pc:graphicFrameChg chg="del">
          <ac:chgData name="Eric Fernandez" userId="S::fernandez@congressionalaward.org::dcedd2c9-8c49-4361-a16d-7bd3255f8a32" providerId="AD" clId="Web-{B7B2EE8F-A87A-3413-896C-81A376EB9090}" dt="2021-04-28T20:11:40.854" v="1221"/>
          <ac:graphicFrameMkLst>
            <pc:docMk/>
            <pc:sldMk cId="3136994154" sldId="315"/>
            <ac:graphicFrameMk id="9" creationId="{D8B0E996-03CD-487D-B2D1-8A31F6FA6F9D}"/>
          </ac:graphicFrameMkLst>
        </pc:graphicFrameChg>
        <pc:picChg chg="add mod">
          <ac:chgData name="Eric Fernandez" userId="S::fernandez@congressionalaward.org::dcedd2c9-8c49-4361-a16d-7bd3255f8a32" providerId="AD" clId="Web-{B7B2EE8F-A87A-3413-896C-81A376EB9090}" dt="2021-04-28T20:13:03.761" v="1226" actId="1076"/>
          <ac:picMkLst>
            <pc:docMk/>
            <pc:sldMk cId="3136994154" sldId="315"/>
            <ac:picMk id="10" creationId="{54B59B26-DB94-43A0-B6CB-ACE844407493}"/>
          </ac:picMkLst>
        </pc:picChg>
      </pc:sldChg>
    </pc:docChg>
  </pc:docChgLst>
  <pc:docChgLst>
    <pc:chgData name="Maurie Mueller" userId="S::mueller@congressionalaward.org::615a910c-1508-465e-aeaf-20ab5789e205" providerId="AD" clId="Web-{3065C199-542F-5AC3-48D5-91287709890A}"/>
    <pc:docChg chg="modSld">
      <pc:chgData name="Maurie Mueller" userId="S::mueller@congressionalaward.org::615a910c-1508-465e-aeaf-20ab5789e205" providerId="AD" clId="Web-{3065C199-542F-5AC3-48D5-91287709890A}" dt="2021-05-04T18:55:44.966" v="3" actId="20577"/>
      <pc:docMkLst>
        <pc:docMk/>
      </pc:docMkLst>
      <pc:sldChg chg="modSp">
        <pc:chgData name="Maurie Mueller" userId="S::mueller@congressionalaward.org::615a910c-1508-465e-aeaf-20ab5789e205" providerId="AD" clId="Web-{3065C199-542F-5AC3-48D5-91287709890A}" dt="2021-05-04T18:55:44.966" v="3" actId="20577"/>
        <pc:sldMkLst>
          <pc:docMk/>
          <pc:sldMk cId="107366066" sldId="312"/>
        </pc:sldMkLst>
        <pc:spChg chg="mod">
          <ac:chgData name="Maurie Mueller" userId="S::mueller@congressionalaward.org::615a910c-1508-465e-aeaf-20ab5789e205" providerId="AD" clId="Web-{3065C199-542F-5AC3-48D5-91287709890A}" dt="2021-05-04T18:55:44.966" v="3" actId="20577"/>
          <ac:spMkLst>
            <pc:docMk/>
            <pc:sldMk cId="107366066" sldId="312"/>
            <ac:spMk id="2" creationId="{D5F65DEF-EA83-453B-A79E-DB188585FECA}"/>
          </ac:spMkLst>
        </pc:spChg>
      </pc:sldChg>
      <pc:sldChg chg="modSp">
        <pc:chgData name="Maurie Mueller" userId="S::mueller@congressionalaward.org::615a910c-1508-465e-aeaf-20ab5789e205" providerId="AD" clId="Web-{3065C199-542F-5AC3-48D5-91287709890A}" dt="2021-05-04T18:54:53.809" v="0" actId="20577"/>
        <pc:sldMkLst>
          <pc:docMk/>
          <pc:sldMk cId="308304453" sldId="319"/>
        </pc:sldMkLst>
        <pc:spChg chg="mod">
          <ac:chgData name="Maurie Mueller" userId="S::mueller@congressionalaward.org::615a910c-1508-465e-aeaf-20ab5789e205" providerId="AD" clId="Web-{3065C199-542F-5AC3-48D5-91287709890A}" dt="2021-05-04T18:54:53.809" v="0" actId="20577"/>
          <ac:spMkLst>
            <pc:docMk/>
            <pc:sldMk cId="308304453" sldId="319"/>
            <ac:spMk id="3" creationId="{DF328EC3-C537-45B7-A361-9B37E853141E}"/>
          </ac:spMkLst>
        </pc:spChg>
      </pc:sldChg>
    </pc:docChg>
  </pc:docChgLst>
  <pc:docChgLst>
    <pc:chgData name="Maurie Mueller" userId="S::mueller@congressionalaward.org::615a910c-1508-465e-aeaf-20ab5789e205" providerId="AD" clId="Web-{D932D8F0-B2BB-0142-8684-6A6857C1267B}"/>
    <pc:docChg chg="modSld">
      <pc:chgData name="Maurie Mueller" userId="S::mueller@congressionalaward.org::615a910c-1508-465e-aeaf-20ab5789e205" providerId="AD" clId="Web-{D932D8F0-B2BB-0142-8684-6A6857C1267B}" dt="2021-05-03T17:17:09.933" v="199" actId="14100"/>
      <pc:docMkLst>
        <pc:docMk/>
      </pc:docMkLst>
      <pc:sldChg chg="addSp delSp modSp">
        <pc:chgData name="Maurie Mueller" userId="S::mueller@congressionalaward.org::615a910c-1508-465e-aeaf-20ab5789e205" providerId="AD" clId="Web-{D932D8F0-B2BB-0142-8684-6A6857C1267B}" dt="2021-05-03T17:17:09.933" v="199" actId="14100"/>
        <pc:sldMkLst>
          <pc:docMk/>
          <pc:sldMk cId="2787909648" sldId="307"/>
        </pc:sldMkLst>
        <pc:spChg chg="mod">
          <ac:chgData name="Maurie Mueller" userId="S::mueller@congressionalaward.org::615a910c-1508-465e-aeaf-20ab5789e205" providerId="AD" clId="Web-{D932D8F0-B2BB-0142-8684-6A6857C1267B}" dt="2021-05-03T17:08:54.284" v="94" actId="20577"/>
          <ac:spMkLst>
            <pc:docMk/>
            <pc:sldMk cId="2787909648" sldId="307"/>
            <ac:spMk id="2" creationId="{6A38A3C5-C6EE-4B06-882E-1C293B84D50B}"/>
          </ac:spMkLst>
        </pc:spChg>
        <pc:spChg chg="mod">
          <ac:chgData name="Maurie Mueller" userId="S::mueller@congressionalaward.org::615a910c-1508-465e-aeaf-20ab5789e205" providerId="AD" clId="Web-{D932D8F0-B2BB-0142-8684-6A6857C1267B}" dt="2021-05-03T17:17:09.933" v="199" actId="14100"/>
          <ac:spMkLst>
            <pc:docMk/>
            <pc:sldMk cId="2787909648" sldId="307"/>
            <ac:spMk id="3" creationId="{E05959DC-55CB-4C2D-8EE2-B3F0C562FC48}"/>
          </ac:spMkLst>
        </pc:spChg>
        <pc:spChg chg="add">
          <ac:chgData name="Maurie Mueller" userId="S::mueller@congressionalaward.org::615a910c-1508-465e-aeaf-20ab5789e205" providerId="AD" clId="Web-{D932D8F0-B2BB-0142-8684-6A6857C1267B}" dt="2021-05-03T17:09:12.190" v="95"/>
          <ac:spMkLst>
            <pc:docMk/>
            <pc:sldMk cId="2787909648" sldId="307"/>
            <ac:spMk id="5" creationId="{BA0F6378-312D-46F8-B8B5-469725ECD14D}"/>
          </ac:spMkLst>
        </pc:spChg>
        <pc:spChg chg="add del">
          <ac:chgData name="Maurie Mueller" userId="S::mueller@congressionalaward.org::615a910c-1508-465e-aeaf-20ab5789e205" providerId="AD" clId="Web-{D932D8F0-B2BB-0142-8684-6A6857C1267B}" dt="2021-05-03T17:09:23.440" v="97"/>
          <ac:spMkLst>
            <pc:docMk/>
            <pc:sldMk cId="2787909648" sldId="307"/>
            <ac:spMk id="7" creationId="{48277AEA-E5F7-4D86-97AB-466F105EFC39}"/>
          </ac:spMkLst>
        </pc:spChg>
        <pc:spChg chg="add mod">
          <ac:chgData name="Maurie Mueller" userId="S::mueller@congressionalaward.org::615a910c-1508-465e-aeaf-20ab5789e205" providerId="AD" clId="Web-{D932D8F0-B2BB-0142-8684-6A6857C1267B}" dt="2021-05-03T17:09:43.972" v="104" actId="20577"/>
          <ac:spMkLst>
            <pc:docMk/>
            <pc:sldMk cId="2787909648" sldId="307"/>
            <ac:spMk id="9" creationId="{71880F84-4201-4B0A-8180-F151168F150B}"/>
          </ac:spMkLst>
        </pc:spChg>
        <pc:spChg chg="add mod ord">
          <ac:chgData name="Maurie Mueller" userId="S::mueller@congressionalaward.org::615a910c-1508-465e-aeaf-20ab5789e205" providerId="AD" clId="Web-{D932D8F0-B2BB-0142-8684-6A6857C1267B}" dt="2021-05-03T17:11:14.208" v="116" actId="1076"/>
          <ac:spMkLst>
            <pc:docMk/>
            <pc:sldMk cId="2787909648" sldId="307"/>
            <ac:spMk id="13" creationId="{DB440B85-E8E7-4AE6-8D76-E7AA518AB95C}"/>
          </ac:spMkLst>
        </pc:spChg>
        <pc:picChg chg="add mod">
          <ac:chgData name="Maurie Mueller" userId="S::mueller@congressionalaward.org::615a910c-1508-465e-aeaf-20ab5789e205" providerId="AD" clId="Web-{D932D8F0-B2BB-0142-8684-6A6857C1267B}" dt="2021-05-03T17:11:07.099" v="115" actId="1076"/>
          <ac:picMkLst>
            <pc:docMk/>
            <pc:sldMk cId="2787909648" sldId="307"/>
            <ac:picMk id="11" creationId="{F6F0960D-546C-4D44-80B6-F92D4F834D03}"/>
          </ac:picMkLst>
        </pc:picChg>
        <pc:picChg chg="add mod">
          <ac:chgData name="Maurie Mueller" userId="S::mueller@congressionalaward.org::615a910c-1508-465e-aeaf-20ab5789e205" providerId="AD" clId="Web-{D932D8F0-B2BB-0142-8684-6A6857C1267B}" dt="2021-05-03T17:13:18.570" v="160" actId="1076"/>
          <ac:picMkLst>
            <pc:docMk/>
            <pc:sldMk cId="2787909648" sldId="307"/>
            <ac:picMk id="14" creationId="{F2537ED5-4429-4386-9184-473B19CF2609}"/>
          </ac:picMkLst>
        </pc:picChg>
      </pc:sldChg>
      <pc:sldChg chg="modSp">
        <pc:chgData name="Maurie Mueller" userId="S::mueller@congressionalaward.org::615a910c-1508-465e-aeaf-20ab5789e205" providerId="AD" clId="Web-{D932D8F0-B2BB-0142-8684-6A6857C1267B}" dt="2021-05-03T17:10:14.191" v="107" actId="1076"/>
        <pc:sldMkLst>
          <pc:docMk/>
          <pc:sldMk cId="4127928680" sldId="322"/>
        </pc:sldMkLst>
        <pc:picChg chg="mod">
          <ac:chgData name="Maurie Mueller" userId="S::mueller@congressionalaward.org::615a910c-1508-465e-aeaf-20ab5789e205" providerId="AD" clId="Web-{D932D8F0-B2BB-0142-8684-6A6857C1267B}" dt="2021-05-03T17:10:14.191" v="107" actId="1076"/>
          <ac:picMkLst>
            <pc:docMk/>
            <pc:sldMk cId="4127928680" sldId="322"/>
            <ac:picMk id="6" creationId="{1CB08212-1FC8-4D1C-A67B-B627225E0056}"/>
          </ac:picMkLst>
        </pc:picChg>
      </pc:sldChg>
    </pc:docChg>
  </pc:docChgLst>
  <pc:docChgLst>
    <pc:chgData name="Eric Fernandez" userId="S::fernandez@congressionalaward.org::dcedd2c9-8c49-4361-a16d-7bd3255f8a32" providerId="AD" clId="Web-{4EEBA2A5-EA5B-8091-148F-6E94C142DEDC}"/>
    <pc:docChg chg="modSld">
      <pc:chgData name="Eric Fernandez" userId="S::fernandez@congressionalaward.org::dcedd2c9-8c49-4361-a16d-7bd3255f8a32" providerId="AD" clId="Web-{4EEBA2A5-EA5B-8091-148F-6E94C142DEDC}" dt="2021-04-30T17:57:22.543" v="113"/>
      <pc:docMkLst>
        <pc:docMk/>
      </pc:docMkLst>
      <pc:sldChg chg="modSp modNotes">
        <pc:chgData name="Eric Fernandez" userId="S::fernandez@congressionalaward.org::dcedd2c9-8c49-4361-a16d-7bd3255f8a32" providerId="AD" clId="Web-{4EEBA2A5-EA5B-8091-148F-6E94C142DEDC}" dt="2021-04-30T17:57:22.543" v="113"/>
        <pc:sldMkLst>
          <pc:docMk/>
          <pc:sldMk cId="2624677287" sldId="313"/>
        </pc:sldMkLst>
        <pc:graphicFrameChg chg="mod modGraphic">
          <ac:chgData name="Eric Fernandez" userId="S::fernandez@congressionalaward.org::dcedd2c9-8c49-4361-a16d-7bd3255f8a32" providerId="AD" clId="Web-{4EEBA2A5-EA5B-8091-148F-6E94C142DEDC}" dt="2021-04-30T14:34:44.373" v="95"/>
          <ac:graphicFrameMkLst>
            <pc:docMk/>
            <pc:sldMk cId="2624677287" sldId="313"/>
            <ac:graphicFrameMk id="2" creationId="{E28F5023-8247-4AF8-903F-18F39F26BFCD}"/>
          </ac:graphicFrameMkLst>
        </pc:graphicFrameChg>
      </pc:sldChg>
      <pc:sldChg chg="modSp">
        <pc:chgData name="Eric Fernandez" userId="S::fernandez@congressionalaward.org::dcedd2c9-8c49-4361-a16d-7bd3255f8a32" providerId="AD" clId="Web-{4EEBA2A5-EA5B-8091-148F-6E94C142DEDC}" dt="2021-04-30T13:58:30.943" v="76"/>
        <pc:sldMkLst>
          <pc:docMk/>
          <pc:sldMk cId="812977003" sldId="314"/>
        </pc:sldMkLst>
        <pc:spChg chg="mod">
          <ac:chgData name="Eric Fernandez" userId="S::fernandez@congressionalaward.org::dcedd2c9-8c49-4361-a16d-7bd3255f8a32" providerId="AD" clId="Web-{4EEBA2A5-EA5B-8091-148F-6E94C142DEDC}" dt="2021-04-30T13:54:16.687" v="9" actId="20577"/>
          <ac:spMkLst>
            <pc:docMk/>
            <pc:sldMk cId="812977003" sldId="314"/>
            <ac:spMk id="2" creationId="{386B50CD-6DC6-4ADF-AC87-AC4D915F6974}"/>
          </ac:spMkLst>
        </pc:spChg>
        <pc:spChg chg="mod">
          <ac:chgData name="Eric Fernandez" userId="S::fernandez@congressionalaward.org::dcedd2c9-8c49-4361-a16d-7bd3255f8a32" providerId="AD" clId="Web-{4EEBA2A5-EA5B-8091-148F-6E94C142DEDC}" dt="2021-04-30T13:56:11.439" v="46" actId="20577"/>
          <ac:spMkLst>
            <pc:docMk/>
            <pc:sldMk cId="812977003" sldId="314"/>
            <ac:spMk id="3" creationId="{3FE54B78-8411-4A91-8638-FADADB477153}"/>
          </ac:spMkLst>
        </pc:spChg>
        <pc:graphicFrameChg chg="mod modGraphic">
          <ac:chgData name="Eric Fernandez" userId="S::fernandez@congressionalaward.org::dcedd2c9-8c49-4361-a16d-7bd3255f8a32" providerId="AD" clId="Web-{4EEBA2A5-EA5B-8091-148F-6E94C142DEDC}" dt="2021-04-30T13:58:30.943" v="76"/>
          <ac:graphicFrameMkLst>
            <pc:docMk/>
            <pc:sldMk cId="812977003" sldId="314"/>
            <ac:graphicFrameMk id="9" creationId="{D8B0E996-03CD-487D-B2D1-8A31F6FA6F9D}"/>
          </ac:graphicFrameMkLst>
        </pc:graphicFrameChg>
      </pc:sldChg>
      <pc:sldChg chg="modSp">
        <pc:chgData name="Eric Fernandez" userId="S::fernandez@congressionalaward.org::dcedd2c9-8c49-4361-a16d-7bd3255f8a32" providerId="AD" clId="Web-{4EEBA2A5-EA5B-8091-148F-6E94C142DEDC}" dt="2021-04-30T13:53:47.889" v="3" actId="20577"/>
        <pc:sldMkLst>
          <pc:docMk/>
          <pc:sldMk cId="3136994154" sldId="315"/>
        </pc:sldMkLst>
        <pc:spChg chg="mod">
          <ac:chgData name="Eric Fernandez" userId="S::fernandez@congressionalaward.org::dcedd2c9-8c49-4361-a16d-7bd3255f8a32" providerId="AD" clId="Web-{4EEBA2A5-EA5B-8091-148F-6E94C142DEDC}" dt="2021-04-30T13:53:43.061" v="1" actId="20577"/>
          <ac:spMkLst>
            <pc:docMk/>
            <pc:sldMk cId="3136994154" sldId="315"/>
            <ac:spMk id="2" creationId="{386B50CD-6DC6-4ADF-AC87-AC4D915F6974}"/>
          </ac:spMkLst>
        </pc:spChg>
        <pc:spChg chg="mod">
          <ac:chgData name="Eric Fernandez" userId="S::fernandez@congressionalaward.org::dcedd2c9-8c49-4361-a16d-7bd3255f8a32" providerId="AD" clId="Web-{4EEBA2A5-EA5B-8091-148F-6E94C142DEDC}" dt="2021-04-30T13:53:47.889" v="3" actId="20577"/>
          <ac:spMkLst>
            <pc:docMk/>
            <pc:sldMk cId="3136994154" sldId="315"/>
            <ac:spMk id="3" creationId="{3FE54B78-8411-4A91-8638-FADADB477153}"/>
          </ac:spMkLst>
        </pc:spChg>
      </pc:sldChg>
    </pc:docChg>
  </pc:docChgLst>
  <pc:docChgLst>
    <pc:chgData name="Eric Fernandez" userId="dcedd2c9-8c49-4361-a16d-7bd3255f8a32" providerId="ADAL" clId="{865757C2-CCB2-434F-A26A-2883BAD24B59}"/>
    <pc:docChg chg="modSld">
      <pc:chgData name="Eric Fernandez" userId="dcedd2c9-8c49-4361-a16d-7bd3255f8a32" providerId="ADAL" clId="{865757C2-CCB2-434F-A26A-2883BAD24B59}" dt="2021-05-04T19:30:38.152" v="1" actId="20577"/>
      <pc:docMkLst>
        <pc:docMk/>
      </pc:docMkLst>
      <pc:sldChg chg="modSp mod">
        <pc:chgData name="Eric Fernandez" userId="dcedd2c9-8c49-4361-a16d-7bd3255f8a32" providerId="ADAL" clId="{865757C2-CCB2-434F-A26A-2883BAD24B59}" dt="2021-05-04T19:30:38.152" v="1" actId="20577"/>
        <pc:sldMkLst>
          <pc:docMk/>
          <pc:sldMk cId="2624677287" sldId="313"/>
        </pc:sldMkLst>
        <pc:graphicFrameChg chg="modGraphic">
          <ac:chgData name="Eric Fernandez" userId="dcedd2c9-8c49-4361-a16d-7bd3255f8a32" providerId="ADAL" clId="{865757C2-CCB2-434F-A26A-2883BAD24B59}" dt="2021-05-04T19:30:38.152" v="1" actId="20577"/>
          <ac:graphicFrameMkLst>
            <pc:docMk/>
            <pc:sldMk cId="2624677287" sldId="313"/>
            <ac:graphicFrameMk id="2" creationId="{E28F5023-8247-4AF8-903F-18F39F26BFCD}"/>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DBDD4B-291C-4B95-BA66-8CAA5D7620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E0E639-BD46-4B02-BB0E-D5298B6BF7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89A1D3-4E75-4B13-89DB-DB0C8A349B19}" type="datetimeFigureOut">
              <a:rPr lang="en-US" smtClean="0"/>
              <a:t>5/4/2021</a:t>
            </a:fld>
            <a:endParaRPr lang="en-US"/>
          </a:p>
        </p:txBody>
      </p:sp>
      <p:sp>
        <p:nvSpPr>
          <p:cNvPr id="4" name="Footer Placeholder 3">
            <a:extLst>
              <a:ext uri="{FF2B5EF4-FFF2-40B4-BE49-F238E27FC236}">
                <a16:creationId xmlns:a16="http://schemas.microsoft.com/office/drawing/2014/main" id="{8CCB3ADD-2530-408F-8D98-F33994E70E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C2BD720-962F-4E59-8BEF-9872D9FFA5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E5C7BC-AE41-4696-8543-4ED7C464C97F}" type="slidenum">
              <a:rPr lang="en-US" smtClean="0"/>
              <a:t>‹#›</a:t>
            </a:fld>
            <a:endParaRPr lang="en-US"/>
          </a:p>
        </p:txBody>
      </p:sp>
    </p:spTree>
    <p:extLst>
      <p:ext uri="{BB962C8B-B14F-4D97-AF65-F5344CB8AC3E}">
        <p14:creationId xmlns:p14="http://schemas.microsoft.com/office/powerpoint/2010/main" val="238700641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3T16:10:12.344"/>
    </inkml:context>
    <inkml:brush xml:id="br0">
      <inkml:brushProperty name="width" value="0.1" units="cm"/>
      <inkml:brushProperty name="height" value="0.1" units="cm"/>
      <inkml:brushProperty name="color" value="#FFFFFF"/>
    </inkml:brush>
  </inkml:definitions>
  <inkml:trace contextRef="#ctx0" brushRef="#br0">17346 5704 16383 0 0,'0'5'0'0'0,"0"8"0"0"0,0 7 0 0 0,0-5 0 0 0,5-12 0 0 0,8-10 0 0 0,7-11 0 0 0,0-7 0 0 0,2 0 0 0 0,-2-1 0 0 0,0-1 0 0 0,-8 9 0 0 0,-6 2 0 0 0,1-7 0 0 0,5-11 0 0 0,0-11 0 0 0,4-3 0 0 0,0 1 0 0 0,1 9 0 0 0,-6 16 0 0 0,-17 22 0 0 0,-13 18 0 0 0,-14 16 0 0 0,-13 20 0 0 0,-9 10 0 0 0,-7 7 0 0 0,-3 2 0 0 0,3-7 0 0 0,-4-2 0 0 0,9-7 0 0 0,8-8 0 0 0,8-12 0 0 0,16-18 0 0 0,18-29 0 0 0,21-23 0 0 0,13-18 0 0 0,9-5 0 0 0,2-5 0 0 0,2 3 0 0 0,-7 6 0 0 0,-3 11 0 0 0,-7 19 0 0 0,-7 18 0 0 0,-13 10 0 0 0,-5 10 0 0 0,-9 7 0 0 0,9-11 0 0 0,10-13 0 0 0,9-24 0 0 0,7-12 0 0 0,6-6 0 0 0,3 0 0 0 0,-16 17 0 0 0,-16 24 0 0 0,-18 24 0 0 0,-19 14 0 0 0,-8 11 0 0 0,-2 4 0 0 0,6-18 0 0 0,16-26 0 0 0,18-19 0 0 0,9-14 0 0 0,11-7 0 0 0,2-5 0 0 0,4 6 0 0 0,4 1 0 0 0,-2 13 0 0 0,-10 19 0 0 0,-13 21 0 0 0,-17 19 0 0 0,-11 12 0 0 0,-1 3 0 0 0,0-2 0 0 0,15-22 0 0 0,22-27 0 0 0,20-25 0 0 0,17-16 0 0 0,7-6 0 0 0,0 3 0 0 0,-9 4 0 0 0,-6 6 0 0 0,-20 15 0 0 0,-18 21 0 0 0,-20 19 0 0 0,-6 18 0 0 0,-5 11 0 0 0,-1 8 0 0 0,-1-1 0 0 0,1-12 0 0 0,5-8 0 0 0,19-22 0 0 0,17-21 0 0 0,18-26 0 0 0,21-20 0 0 0,15-13 0 0 0,12-13 0 0 0,12-5 0 0 0,1 0 0 0 0,-13 7 0 0 0,-19 22 0 0 0,-25 29 0 0 0,-33 31 0 0 0,-28 17 0 0 0,-19 22 0 0 0,-12 13 0 0 0,-12 6 0 0 0,2 4 0 0 0,7-6 0 0 0,15-9 0 0 0,10-13 0 0 0,35-27 0 0 0,29-32 0 0 0,22-25 0 0 0,15-17 0 0 0,2-5 0 0 0,-15 9 0 0 0,-21 24 0 0 0,-26 33 0 0 0,-29 38 0 0 0,-22 22 0 0 0,-17 24 0 0 0,-10 6 0 0 0,4-7 0 0 0,9-12 0 0 0,15-15 0 0 0,22-28 0 0 0,37-36 0 0 0,35-29 0 0 0,31-26 0 0 0,14-13 0 0 0,15-12 0 0 0,0 2 0 0 0,-18 11 0 0 0,-17 16 0 0 0,-16 18 0 0 0,-16 9 0 0 0,-20 14 0 0 0,-19 16 0 0 0,-14 18 0 0 0,-21 11 0 0 0,-16 11 0 0 0,-3 10 0 0 0,-5 1 0 0 0,4-4 0 0 0,16-14 0 0 0,27-26 0 0 0,26-25 0 0 0,18-21 0 0 0,19-16 0 0 0,7-15 0 0 0,6-8 0 0 0,-20 15 0 0 0,-27 28 0 0 0,-28 26 0 0 0,-11 19 0 0 0,-8 7 0 0 0,2 6 0 0 0,1-1 0 0 0,10-11 0 0 0,15-19 0 0 0,18-19 0 0 0,19-17 0 0 0,14-18 0 0 0,5-5 0 0 0,-1 4 0 0 0,-15 11 0 0 0,-24 25 0 0 0,-20 23 0 0 0,-20 22 0 0 0,-10 8 0 0 0,-5 4 0 0 0,0-3 0 0 0,7-2 0 0 0,15-10 0 0 0,23-20 0 0 0,15-10 0 0 0,6-8 0 0 0,-1 11 0 0 0,-16 17 0 0 0,-14 19 0 0 0,-11 16 0 0 0,-8 17 0 0 0,-6 4 0 0 0,-1-4 0 0 0,15-22 0 0 0,22-30 0 0 0,16-26 0 0 0,11-11 0 0 0,5-6 0 0 0,-14 15 0 0 0,-16 15 0 0 0,-26 21 0 0 0,-14 23 0 0 0,-13 17 0 0 0,-9 3 0 0 0,5-1 0 0 0,6-6 0 0 0,21-23 0 0 0,33-33 0 0 0,25-26 0 0 0,24-20 0 0 0,7-12 0 0 0,-1-1 0 0 0,-6 4 0 0 0,-12 24 0 0 0,-20 17 0 0 0,-20 18 0 0 0,-10 14 0 0 0,-10 5 0 0 0,-3 4 0 0 0,2-6 0 0 0,10-18 0 0 0,5-20 0 0 0,8-17 0 0 0,9-8 0 0 0,2-7 0 0 0,3 0 0 0 0,4 3 0 0 0,-3 16 0 0 0,-11 25 0 0 0,-12 25 0 0 0,-11 26 0 0 0,-16 17 0 0 0,-8 10 0 0 0,-9 4 0 0 0,3 1 0 0 0,4-13 0 0 0,7-10 0 0 0,21-26 0 0 0,23-27 0 0 0,20-26 0 0 0,10-23 0 0 0,9-15 0 0 0,-4-7 0 0 0,-6 3 0 0 0,-3 9 0 0 0,-9 8 0 0 0,-9 25 0 0 0,-20 33 0 0 0,-10 27 0 0 0,-8 20 0 0 0,-8 11 0 0 0,-4 7 0 0 0,2 2 0 0 0,0-12 0 0 0,0-9 0 0 0,4-20 0 0 0,17-20 0 0 0,9-23 0 0 0,16-21 0 0 0,10-22 0 0 0,11-11 0 0 0,4-7 0 0 0,-5 4 0 0 0,-4 8 0 0 0,-8 9 0 0 0,-8 25 0 0 0,-13 33 0 0 0,-14 26 0 0 0,-15 20 0 0 0,-11 11 0 0 0,2 7 0 0 0,0 2 0 0 0,5-6 0 0 0,8-19 0 0 0,13-24 0 0 0,12-26 0 0 0,11-24 0 0 0,8-13 0 0 0,6-11 0 0 0,-3-1 0 0 0,-1 1 0 0 0,1 10 0 0 0,-4 6 0 0 0,-7 27 0 0 0,-11 18 0 0 0,-12 21 0 0 0,-6 14 0 0 0,-6 12 0 0 0,-5 1 0 0 0,6-15 0 0 0,7-25 0 0 0,10-33 0 0 0,11-24 0 0 0,3-12 0 0 0,5-8 0 0 0,5 0 0 0 0,-2 6 0 0 0,-4 16 0 0 0,-6 26 0 0 0,-4 20 0 0 0,-5 15 0 0 0,-1 19 0 0 0,-2 8 0 0 0,-7 1 0 0 0,-1-3 0 0 0,0-4 0 0 0,2-4 0 0 0,1-15 0 0 0,8-17 0 0 0,8-22 0 0 0,3-13 0 0 0,4-9 0 0 0,5 3 0 0 0,-2 0 0 0 0,-4 17 0 0 0,-11 22 0 0 0,-11 27 0 0 0,-6 13 0 0 0,0 4 0 0 0,-4 4 0 0 0,0-13 0 0 0,3-18 0 0 0,4-31 0 0 0,2-24 0 0 0,3-19 0 0 0,2-12 0 0 0,1-6 0 0 0,1 3 0 0 0,-1 7 0 0 0,1 7 0 0 0,0 8 0 0 0,-1 16 0 0 0,0 18 0 0 0,6 16 0 0 0,7 13 0 0 0,1 8 0 0 0,4 0 0 0 0,-1 0 0 0 0,2-4 0 0 0,-2-2 0 0 0,-4 3 0 0 0,-10 6 0 0 0,-5 11 0 0 0,-8 2 0 0 0,-8 0 0 0 0,0-2 0 0 0,2-3 0 0 0,-2-2 0 0 0,3-13 0 0 0,4-16 0 0 0,3-16 0 0 0,4-11 0 0 0,1-8 0 0 0,8 1 0 0 0,3-2 0 0 0,0 0 0 0 0,-2-2 0 0 0,-1-1 0 0 0,-2-1 0 0 0,4 5 0 0 0,1 2 0 0 0,-1-1 0 0 0,-1-1 0 0 0,3-2 0 0 0,0-1 0 0 0,5 10 0 0 0,-1 13 0 0 0,-2 15 0 0 0,3 10 0 0 0,4 8 0 0 0,-1 6 0 0 0,2 2 0 0 0,-2 1 0 0 0,2 0 0 0 0,-3 0 0 0 0,-3-1 0 0 0,0-6 0 0 0,-6-7 0 0 0,-11-8 0 0 0,-9-6 0 0 0,-9-4 0 0 0,-6-3 0 0 0,-4-1 0 0 0,-1-1 0 0 0,-2 1 0 0 0,6-6 0 0 0,13-1 0 0 0,10-5 0 0 0,11-1 0 0 0,-1 3 0 0 0,-7 3 0 0 0,-8 3 0 0 0,-8 2 0 0 0,5 2 0 0 0,11 0 0 0 0,10 2 0 0 0,5 5 0 0 0,-5 2 0 0 0,-10 5 0 0 0,-9 6 0 0 0,-9-1 0 0 0,-1-13 0 0 0,4-15 0 0 0,5-10 0 0 0,4-7 0 0 0,4-5 0 0 0,-2 9 0 0 0,-7 19 0 0 0,-5 10 0 0 0,-6 16 0 0 0,-3 9 0 0 0,-4 5 0 0 0,-1-4 0 0 0,5-1 0 0 0,2-7 0 0 0,5-1 0 0 0,6-10 0 0 0,11-8 0 0 0,12-10 0 0 0,5-9 0 0 0,5-3 0 0 0,6-4 0 0 0,3-4 0 0 0,4 3 0 0 0,1 4 0 0 0,2 6 0 0 0,-6-1 0 0 0,-2 2 0 0 0,-5-3 0 0 0,-6-4 0 0 0,-1 0 0 0 0,-2-1 0 0 0,-3-4 0 0 0,-3-3 0 0 0,-3-3 0 0 0,-2-2 0 0 0,-1-1 0 0 0,0-1 0 0 0,-6 5 0 0 0,-2 13 0 0 0,-5 10 0 0 0,-1 10 0 0 0,-3 4 0 0 0,-4 7 0 0 0,-4 6 0 0 0,2 5 0 0 0,10-3 0 0 0,14-4 0 0 0,11-7 0 0 0,10-10 0 0 0,6-12 0 0 0,4-4 0 0 0,-3-5 0 0 0,-7-6 0 0 0,-7-3 0 0 0,-11 2 0 0 0,-13 5 0 0 0,-9 7 0 0 0,-8 5 0 0 0,-5 4 0 0 0,-3 3 0 0 0,0 6 0 0 0,-1 9 0 0 0,0 7 0 0 0,1 6 0 0 0,6 3 0 0 0,2 3 0 0 0,0 1 0 0 0,5 0 0 0 0,5 0 0 0 0,6 0 0 0 0,10-1 0 0 0,11-5 0 0 0,3-3 0 0 0,5-5 0 0 0,4-6 0 0 0,5-5 0 0 0,2-5 0 0 0,2-2 0 0 0,1-2 0 0 0,-5-7 0 0 0,-7-7 0 0 0,-7-7 0 0 0,-7-5 0 0 0,-4-4 0 0 0,-7 3 0 0 0,-5 0 0 0 0,1 0 0 0 0,-5 5 0 0 0,1-1 0 0 0,-4 5 0 0 0,-5 5 0 0 0,-3 4 0 0 0,-5 5 0 0 0,4-4 0 0 0,0 1 0 0 0,-1 0 0 0 0,-2 3 0 0 0,-1 1 0 0 0,-2 1 0 0 0,-1 1 0 0 0,0 1 0 0 0,-1 0 0 0 0,0 1 0 0 0,0-1 0 0 0,1 0 0 0 0,4 0-16383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2D0C29-23E9-4FEF-880F-E7B68123AC21}" type="datetimeFigureOut">
              <a:rPr lang="en-US" smtClean="0"/>
              <a:t>5/4/2021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EA313-49D5-44AB-BC5D-85406DCFD695}" type="slidenum">
              <a:rPr lang="en-US" smtClean="0"/>
              <a:t>‹#›</a:t>
            </a:fld>
            <a:endParaRPr lang="en-US"/>
          </a:p>
        </p:txBody>
      </p:sp>
    </p:spTree>
    <p:extLst>
      <p:ext uri="{BB962C8B-B14F-4D97-AF65-F5344CB8AC3E}">
        <p14:creationId xmlns:p14="http://schemas.microsoft.com/office/powerpoint/2010/main" val="1398127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ongressionalaward.org/virtual-expeditions-exploration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3EA313-49D5-44AB-BC5D-85406DCFD695}" type="slidenum">
              <a:rPr lang="en-US" smtClean="0"/>
              <a:t>1</a:t>
            </a:fld>
            <a:endParaRPr lang="en-US"/>
          </a:p>
        </p:txBody>
      </p:sp>
    </p:spTree>
    <p:extLst>
      <p:ext uri="{BB962C8B-B14F-4D97-AF65-F5344CB8AC3E}">
        <p14:creationId xmlns:p14="http://schemas.microsoft.com/office/powerpoint/2010/main" val="3567038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The Revision Deadline for this year, 2020, was extended to 3/29/2021</a:t>
            </a:r>
          </a:p>
        </p:txBody>
      </p:sp>
      <p:sp>
        <p:nvSpPr>
          <p:cNvPr id="4" name="Slide Number Placeholder 3"/>
          <p:cNvSpPr>
            <a:spLocks noGrp="1"/>
          </p:cNvSpPr>
          <p:nvPr>
            <p:ph type="sldNum" sz="quarter" idx="5"/>
          </p:nvPr>
        </p:nvSpPr>
        <p:spPr/>
        <p:txBody>
          <a:bodyPr/>
          <a:lstStyle/>
          <a:p>
            <a:fld id="{EA3EA313-49D5-44AB-BC5D-85406DCFD695}" type="slidenum">
              <a:rPr lang="en-US" smtClean="0"/>
              <a:t>20</a:t>
            </a:fld>
            <a:endParaRPr lang="en-US"/>
          </a:p>
        </p:txBody>
      </p:sp>
    </p:spTree>
    <p:extLst>
      <p:ext uri="{BB962C8B-B14F-4D97-AF65-F5344CB8AC3E}">
        <p14:creationId xmlns:p14="http://schemas.microsoft.com/office/powerpoint/2010/main" val="3695072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Site can be reached at: </a:t>
            </a:r>
            <a:r>
              <a:rPr lang="en-US">
                <a:hlinkClick r:id="rId3"/>
              </a:rPr>
              <a:t>https://www.congressionalaward.org/virtual-expeditions-explorations/</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EA3EA313-49D5-44AB-BC5D-85406DCFD695}" type="slidenum">
              <a:rPr lang="en-US" smtClean="0"/>
              <a:t>21</a:t>
            </a:fld>
            <a:endParaRPr lang="en-US"/>
          </a:p>
        </p:txBody>
      </p:sp>
    </p:spTree>
    <p:extLst>
      <p:ext uri="{BB962C8B-B14F-4D97-AF65-F5344CB8AC3E}">
        <p14:creationId xmlns:p14="http://schemas.microsoft.com/office/powerpoint/2010/main" val="3739533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Typically, the policy on Indirect service reads as this:</a:t>
            </a:r>
          </a:p>
          <a:p>
            <a:r>
              <a:rPr lang="en-US"/>
              <a:t> - Indirect service activities include planning, training, and fundraising and can only make up 25% of your total Voluntary Public Service hours. The other 75% must be direct hours, where you are interacting with and providing a direct service to the community you are serving.</a:t>
            </a:r>
          </a:p>
          <a:p>
            <a:endParaRPr lang="en-US">
              <a:cs typeface="Calibri"/>
            </a:endParaRPr>
          </a:p>
          <a:p>
            <a:r>
              <a:rPr lang="en-US">
                <a:cs typeface="Calibri"/>
              </a:rPr>
              <a:t>This rule was changed because due to the nature of the Pandemic(tm)</a:t>
            </a:r>
          </a:p>
        </p:txBody>
      </p:sp>
      <p:sp>
        <p:nvSpPr>
          <p:cNvPr id="4" name="Slide Number Placeholder 3"/>
          <p:cNvSpPr>
            <a:spLocks noGrp="1"/>
          </p:cNvSpPr>
          <p:nvPr>
            <p:ph type="sldNum" sz="quarter" idx="5"/>
          </p:nvPr>
        </p:nvSpPr>
        <p:spPr/>
        <p:txBody>
          <a:bodyPr/>
          <a:lstStyle/>
          <a:p>
            <a:fld id="{EA3EA313-49D5-44AB-BC5D-85406DCFD695}" type="slidenum">
              <a:rPr lang="en-US" smtClean="0"/>
              <a:t>22</a:t>
            </a:fld>
            <a:endParaRPr lang="en-US"/>
          </a:p>
        </p:txBody>
      </p:sp>
    </p:spTree>
    <p:extLst>
      <p:ext uri="{BB962C8B-B14F-4D97-AF65-F5344CB8AC3E}">
        <p14:creationId xmlns:p14="http://schemas.microsoft.com/office/powerpoint/2010/main" val="193169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Typically, the policy on Indirect service reads as this:</a:t>
            </a:r>
          </a:p>
          <a:p>
            <a:r>
              <a:rPr lang="en-US"/>
              <a:t> - Indirect service activities include planning, training, and fundraising and can only make up 25% of your total Voluntary Public Service hours. The other 75% must be direct hours, where you are interacting with and providing a direct service to the community you are serving.</a:t>
            </a:r>
          </a:p>
          <a:p>
            <a:endParaRPr lang="en-US">
              <a:cs typeface="Calibri"/>
            </a:endParaRPr>
          </a:p>
          <a:p>
            <a:r>
              <a:rPr lang="en-US">
                <a:cs typeface="Calibri"/>
              </a:rPr>
              <a:t>This rule was changed because due to the nature of the Pandemic(tm)</a:t>
            </a:r>
          </a:p>
        </p:txBody>
      </p:sp>
      <p:sp>
        <p:nvSpPr>
          <p:cNvPr id="4" name="Slide Number Placeholder 3"/>
          <p:cNvSpPr>
            <a:spLocks noGrp="1"/>
          </p:cNvSpPr>
          <p:nvPr>
            <p:ph type="sldNum" sz="quarter" idx="5"/>
          </p:nvPr>
        </p:nvSpPr>
        <p:spPr/>
        <p:txBody>
          <a:bodyPr/>
          <a:lstStyle/>
          <a:p>
            <a:fld id="{EA3EA313-49D5-44AB-BC5D-85406DCFD695}" type="slidenum">
              <a:rPr lang="en-US" smtClean="0"/>
              <a:t>23</a:t>
            </a:fld>
            <a:endParaRPr lang="en-US"/>
          </a:p>
        </p:txBody>
      </p:sp>
    </p:spTree>
    <p:extLst>
      <p:ext uri="{BB962C8B-B14F-4D97-AF65-F5344CB8AC3E}">
        <p14:creationId xmlns:p14="http://schemas.microsoft.com/office/powerpoint/2010/main" val="16946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Any adult may serve as an Advisor or Validator with the exception of parents, relatives, and peers. Congressional Award Gold Medal earners may also serve, regardless of their age. Keep in mind that it is the responsibility of the young people to identify their Advisor and Validators.</a:t>
            </a:r>
            <a:br>
              <a:rPr lang="en-US"/>
            </a:br>
            <a:br>
              <a:rPr lang="en-US"/>
            </a:br>
            <a:r>
              <a:rPr lang="en-US"/>
              <a:t>Advisors meet with the young people while they set personally challenging goals, stay in touch while the participant pursues the Award, and provide assistance with the Record Book detailing their goals and activities. Teachers, coaches, neighbors, club sponsors, and civic leaders all make excellent advisors.</a:t>
            </a:r>
            <a:br>
              <a:rPr lang="en-US"/>
            </a:br>
            <a:br>
              <a:rPr lang="en-US"/>
            </a:br>
            <a:r>
              <a:rPr lang="en-US"/>
              <a:t>The appropriate Validator depends on the participant’s activities. Validators should be knowledgeable in the activities a participant pursues to achieve a particular goal. For example, if a young person’s goal and activities involved basketball, a coach would make a suitable validator. Similarly, if a young person volunteered at an animal shelter, an employee or the volunteer coordinator would be an appropriate validator.</a:t>
            </a:r>
          </a:p>
          <a:p>
            <a:endParaRPr lang="en-US"/>
          </a:p>
        </p:txBody>
      </p:sp>
      <p:sp>
        <p:nvSpPr>
          <p:cNvPr id="4" name="Slide Number Placeholder 3"/>
          <p:cNvSpPr>
            <a:spLocks noGrp="1"/>
          </p:cNvSpPr>
          <p:nvPr>
            <p:ph type="sldNum" sz="quarter" idx="5"/>
          </p:nvPr>
        </p:nvSpPr>
        <p:spPr/>
        <p:txBody>
          <a:bodyPr/>
          <a:lstStyle/>
          <a:p>
            <a:fld id="{EA3EA313-49D5-44AB-BC5D-85406DCFD695}" type="slidenum">
              <a:rPr lang="en-US" smtClean="0"/>
              <a:t>28</a:t>
            </a:fld>
            <a:endParaRPr lang="en-US"/>
          </a:p>
        </p:txBody>
      </p:sp>
    </p:spTree>
    <p:extLst>
      <p:ext uri="{BB962C8B-B14F-4D97-AF65-F5344CB8AC3E}">
        <p14:creationId xmlns:p14="http://schemas.microsoft.com/office/powerpoint/2010/main" val="1970104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085354-4860-4F30-AA97-B93D97B14F68}"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B7B74-F3E8-4F1A-A54D-470CDA5A2535}" type="slidenum">
              <a:rPr lang="en-US" smtClean="0"/>
              <a:t>‹#›</a:t>
            </a:fld>
            <a:endParaRPr lang="en-US"/>
          </a:p>
        </p:txBody>
      </p:sp>
    </p:spTree>
    <p:extLst>
      <p:ext uri="{BB962C8B-B14F-4D97-AF65-F5344CB8AC3E}">
        <p14:creationId xmlns:p14="http://schemas.microsoft.com/office/powerpoint/2010/main" val="2858739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085354-4860-4F30-AA97-B93D97B14F68}"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B7B74-F3E8-4F1A-A54D-470CDA5A2535}" type="slidenum">
              <a:rPr lang="en-US" smtClean="0"/>
              <a:t>‹#›</a:t>
            </a:fld>
            <a:endParaRPr lang="en-US"/>
          </a:p>
        </p:txBody>
      </p:sp>
    </p:spTree>
    <p:extLst>
      <p:ext uri="{BB962C8B-B14F-4D97-AF65-F5344CB8AC3E}">
        <p14:creationId xmlns:p14="http://schemas.microsoft.com/office/powerpoint/2010/main" val="182085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085354-4860-4F30-AA97-B93D97B14F68}"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B7B74-F3E8-4F1A-A54D-470CDA5A2535}" type="slidenum">
              <a:rPr lang="en-US" smtClean="0"/>
              <a:t>‹#›</a:t>
            </a:fld>
            <a:endParaRPr lang="en-US"/>
          </a:p>
        </p:txBody>
      </p:sp>
    </p:spTree>
    <p:extLst>
      <p:ext uri="{BB962C8B-B14F-4D97-AF65-F5344CB8AC3E}">
        <p14:creationId xmlns:p14="http://schemas.microsoft.com/office/powerpoint/2010/main" val="1240286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085354-4860-4F30-AA97-B93D97B14F68}"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B7B74-F3E8-4F1A-A54D-470CDA5A2535}" type="slidenum">
              <a:rPr lang="en-US" smtClean="0"/>
              <a:t>‹#›</a:t>
            </a:fld>
            <a:endParaRPr lang="en-US"/>
          </a:p>
        </p:txBody>
      </p:sp>
    </p:spTree>
    <p:extLst>
      <p:ext uri="{BB962C8B-B14F-4D97-AF65-F5344CB8AC3E}">
        <p14:creationId xmlns:p14="http://schemas.microsoft.com/office/powerpoint/2010/main" val="351091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085354-4860-4F30-AA97-B93D97B14F68}" type="datetimeFigureOut">
              <a:rPr lang="en-US" smtClean="0"/>
              <a:t>5/4/2021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B7B74-F3E8-4F1A-A54D-470CDA5A2535}" type="slidenum">
              <a:rPr lang="en-US" smtClean="0"/>
              <a:t>‹#›</a:t>
            </a:fld>
            <a:endParaRPr lang="en-US"/>
          </a:p>
        </p:txBody>
      </p:sp>
    </p:spTree>
    <p:extLst>
      <p:ext uri="{BB962C8B-B14F-4D97-AF65-F5344CB8AC3E}">
        <p14:creationId xmlns:p14="http://schemas.microsoft.com/office/powerpoint/2010/main" val="21237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085354-4860-4F30-AA97-B93D97B14F68}" type="datetimeFigureOut">
              <a:rPr lang="en-US" smtClean="0"/>
              <a:t>5/4/2021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B7B74-F3E8-4F1A-A54D-470CDA5A2535}" type="slidenum">
              <a:rPr lang="en-US" smtClean="0"/>
              <a:t>‹#›</a:t>
            </a:fld>
            <a:endParaRPr lang="en-US"/>
          </a:p>
        </p:txBody>
      </p:sp>
    </p:spTree>
    <p:extLst>
      <p:ext uri="{BB962C8B-B14F-4D97-AF65-F5344CB8AC3E}">
        <p14:creationId xmlns:p14="http://schemas.microsoft.com/office/powerpoint/2010/main" val="272404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085354-4860-4F30-AA97-B93D97B14F68}" type="datetimeFigureOut">
              <a:rPr lang="en-US" smtClean="0"/>
              <a:t>5/4/2021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DB7B74-F3E8-4F1A-A54D-470CDA5A2535}" type="slidenum">
              <a:rPr lang="en-US" smtClean="0"/>
              <a:t>‹#›</a:t>
            </a:fld>
            <a:endParaRPr lang="en-US"/>
          </a:p>
        </p:txBody>
      </p:sp>
    </p:spTree>
    <p:extLst>
      <p:ext uri="{BB962C8B-B14F-4D97-AF65-F5344CB8AC3E}">
        <p14:creationId xmlns:p14="http://schemas.microsoft.com/office/powerpoint/2010/main" val="2918317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085354-4860-4F30-AA97-B93D97B14F68}" type="datetimeFigureOut">
              <a:rPr lang="en-US" smtClean="0"/>
              <a:t>5/4/2021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DB7B74-F3E8-4F1A-A54D-470CDA5A2535}" type="slidenum">
              <a:rPr lang="en-US" smtClean="0"/>
              <a:t>‹#›</a:t>
            </a:fld>
            <a:endParaRPr lang="en-US"/>
          </a:p>
        </p:txBody>
      </p:sp>
    </p:spTree>
    <p:extLst>
      <p:ext uri="{BB962C8B-B14F-4D97-AF65-F5344CB8AC3E}">
        <p14:creationId xmlns:p14="http://schemas.microsoft.com/office/powerpoint/2010/main" val="216833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85354-4860-4F30-AA97-B93D97B14F68}" type="datetimeFigureOut">
              <a:rPr lang="en-US" smtClean="0"/>
              <a:t>5/4/2021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DB7B74-F3E8-4F1A-A54D-470CDA5A2535}" type="slidenum">
              <a:rPr lang="en-US" smtClean="0"/>
              <a:t>‹#›</a:t>
            </a:fld>
            <a:endParaRPr lang="en-US"/>
          </a:p>
        </p:txBody>
      </p:sp>
    </p:spTree>
    <p:extLst>
      <p:ext uri="{BB962C8B-B14F-4D97-AF65-F5344CB8AC3E}">
        <p14:creationId xmlns:p14="http://schemas.microsoft.com/office/powerpoint/2010/main" val="380779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085354-4860-4F30-AA97-B93D97B14F68}" type="datetimeFigureOut">
              <a:rPr lang="en-US" smtClean="0"/>
              <a:t>5/4/2021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B7B74-F3E8-4F1A-A54D-470CDA5A2535}" type="slidenum">
              <a:rPr lang="en-US" smtClean="0"/>
              <a:t>‹#›</a:t>
            </a:fld>
            <a:endParaRPr lang="en-US"/>
          </a:p>
        </p:txBody>
      </p:sp>
    </p:spTree>
    <p:extLst>
      <p:ext uri="{BB962C8B-B14F-4D97-AF65-F5344CB8AC3E}">
        <p14:creationId xmlns:p14="http://schemas.microsoft.com/office/powerpoint/2010/main" val="366816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085354-4860-4F30-AA97-B93D97B14F68}" type="datetimeFigureOut">
              <a:rPr lang="en-US" smtClean="0"/>
              <a:t>5/4/2021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B7B74-F3E8-4F1A-A54D-470CDA5A2535}" type="slidenum">
              <a:rPr lang="en-US" smtClean="0"/>
              <a:t>‹#›</a:t>
            </a:fld>
            <a:endParaRPr lang="en-US"/>
          </a:p>
        </p:txBody>
      </p:sp>
    </p:spTree>
    <p:extLst>
      <p:ext uri="{BB962C8B-B14F-4D97-AF65-F5344CB8AC3E}">
        <p14:creationId xmlns:p14="http://schemas.microsoft.com/office/powerpoint/2010/main" val="273204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85354-4860-4F30-AA97-B93D97B14F68}" type="datetimeFigureOut">
              <a:rPr lang="en-US" smtClean="0"/>
              <a:t>5/4/2021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B7B74-F3E8-4F1A-A54D-470CDA5A2535}" type="slidenum">
              <a:rPr lang="en-US" smtClean="0"/>
              <a:t>‹#›</a:t>
            </a:fld>
            <a:endParaRPr lang="en-US"/>
          </a:p>
        </p:txBody>
      </p:sp>
    </p:spTree>
    <p:extLst>
      <p:ext uri="{BB962C8B-B14F-4D97-AF65-F5344CB8AC3E}">
        <p14:creationId xmlns:p14="http://schemas.microsoft.com/office/powerpoint/2010/main" val="2881045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hyperlink" Target="https://www.congressionalaward.org/wp-content/uploads/2021/05/Advisor_Validator_Guide.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ongressionalaward.org/wp-content/uploads/2021/05/Advisor_Checklist.pdf" TargetMode="External"/><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customXml" Target="../ink/ink1.xml"/></Relationships>
</file>

<file path=ppt/slides/_rels/slide32.xml.rels><?xml version="1.0" encoding="UTF-8" standalone="yes"?>
<Relationships xmlns="http://schemas.openxmlformats.org/package/2006/relationships"><Relationship Id="rId3" Type="http://schemas.openxmlformats.org/officeDocument/2006/relationships/hyperlink" Target="http://www.congressionalaward.org/intuit" TargetMode="External"/><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8" Type="http://schemas.openxmlformats.org/officeDocument/2006/relationships/hyperlink" Target="https://www.congressionalaward.org/cada/" TargetMode="External"/><Relationship Id="rId3" Type="http://schemas.openxmlformats.org/officeDocument/2006/relationships/hyperlink" Target="https://www.congressionalaward.org/program/how-it-works/record-book/" TargetMode="External"/><Relationship Id="rId7" Type="http://schemas.openxmlformats.org/officeDocument/2006/relationships/hyperlink" Target="https://www.congressionalaward.org/contact-us/" TargetMode="External"/><Relationship Id="rId2" Type="http://schemas.openxmlformats.org/officeDocument/2006/relationships/hyperlink" Target="https://www.congressionalaward.org/wp-content/uploads/2019/05/Program_Book_v19_Spread.pdf" TargetMode="External"/><Relationship Id="rId1" Type="http://schemas.openxmlformats.org/officeDocument/2006/relationships/slideLayout" Target="../slideLayouts/slideLayout2.xml"/><Relationship Id="rId6" Type="http://schemas.openxmlformats.org/officeDocument/2006/relationships/hyperlink" Target="https://www.congressionalaward.org/tag/volunteerism/" TargetMode="External"/><Relationship Id="rId5" Type="http://schemas.openxmlformats.org/officeDocument/2006/relationships/hyperlink" Target="https://www.congressionalaward.org/program/how-it-works/f-a-q/" TargetMode="External"/><Relationship Id="rId10" Type="http://schemas.openxmlformats.org/officeDocument/2006/relationships/image" Target="../media/image28.png"/><Relationship Id="rId4" Type="http://schemas.openxmlformats.org/officeDocument/2006/relationships/hyperlink" Target="https://www.congressionalaward.org/tools-and-tips-for-navigating-through-the-congressional-award-during-covid-19/" TargetMode="External"/><Relationship Id="rId9" Type="http://schemas.openxmlformats.org/officeDocument/2006/relationships/image" Target="../media/image1.gif"/></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gif"/><Relationship Id="rId4" Type="http://schemas.openxmlformats.org/officeDocument/2006/relationships/image" Target="../media/image31.png"/><Relationship Id="rId9"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mailto:mccool@congressionalaward.org" TargetMode="External"/><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hyperlink" Target="mailto:tryon@congressionalaward.org" TargetMode="External"/><Relationship Id="rId5" Type="http://schemas.openxmlformats.org/officeDocument/2006/relationships/hyperlink" Target="mailto:lindsey@congressionalaward.org" TargetMode="Externa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787920"/>
          </a:xfrm>
          <a:prstGeom prst="rect">
            <a:avLst/>
          </a:prstGeom>
          <a:solidFill>
            <a:srgbClr val="0A3A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ngressional Award Sea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302" y="1312625"/>
            <a:ext cx="2385394" cy="2385394"/>
          </a:xfrm>
          <a:prstGeom prst="rect">
            <a:avLst/>
          </a:prstGeom>
        </p:spPr>
      </p:pic>
      <p:sp>
        <p:nvSpPr>
          <p:cNvPr id="13" name="TextBox 12"/>
          <p:cNvSpPr txBox="1"/>
          <p:nvPr/>
        </p:nvSpPr>
        <p:spPr>
          <a:xfrm>
            <a:off x="0" y="3877387"/>
            <a:ext cx="12192000" cy="2031325"/>
          </a:xfrm>
          <a:prstGeom prst="rect">
            <a:avLst/>
          </a:prstGeom>
          <a:noFill/>
        </p:spPr>
        <p:txBody>
          <a:bodyPr wrap="square" rtlCol="0">
            <a:spAutoFit/>
          </a:bodyPr>
          <a:lstStyle/>
          <a:p>
            <a:pPr algn="ctr"/>
            <a:r>
              <a:rPr lang="en-US" sz="4200" b="1">
                <a:solidFill>
                  <a:srgbClr val="0A3A52"/>
                </a:solidFill>
                <a:latin typeface="Trebuchet MS" panose="020B0603020202020204" pitchFamily="34" charset="0"/>
              </a:rPr>
              <a:t>THE CONGRESSIONAL AWARD</a:t>
            </a:r>
            <a:br>
              <a:rPr lang="en-US" sz="4200" b="1">
                <a:solidFill>
                  <a:srgbClr val="0A3A52"/>
                </a:solidFill>
                <a:latin typeface="Trebuchet MS" panose="020B0603020202020204" pitchFamily="34" charset="0"/>
              </a:rPr>
            </a:br>
            <a:br>
              <a:rPr lang="en-US" sz="4200" b="1">
                <a:solidFill>
                  <a:srgbClr val="0A3A52"/>
                </a:solidFill>
                <a:latin typeface="Trebuchet MS" panose="020B0603020202020204" pitchFamily="34" charset="0"/>
              </a:rPr>
            </a:br>
            <a:r>
              <a:rPr lang="en-US" sz="4200" b="1">
                <a:solidFill>
                  <a:srgbClr val="0A3A52"/>
                </a:solidFill>
                <a:latin typeface="Trebuchet MS" panose="020B0603020202020204" pitchFamily="34" charset="0"/>
              </a:rPr>
              <a:t>ADVISOR’S GUIDE</a:t>
            </a:r>
          </a:p>
        </p:txBody>
      </p:sp>
    </p:spTree>
    <p:extLst>
      <p:ext uri="{BB962C8B-B14F-4D97-AF65-F5344CB8AC3E}">
        <p14:creationId xmlns:p14="http://schemas.microsoft.com/office/powerpoint/2010/main" val="197562641"/>
      </p:ext>
    </p:extLst>
  </p:cSld>
  <p:clrMapOvr>
    <a:masterClrMapping/>
  </p:clrMapOvr>
  <mc:AlternateContent xmlns:mc="http://schemas.openxmlformats.org/markup-compatibility/2006">
    <mc:Choice xmlns:p14="http://schemas.microsoft.com/office/powerpoint/2010/main" Requires="p14">
      <p:transition spd="slow" p14:dur="2000" advTm="11019"/>
    </mc:Choice>
    <mc:Fallback>
      <p:transition spd="slow" advTm="1101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927522" y="542656"/>
            <a:ext cx="9077692"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1337699" y="542656"/>
            <a:ext cx="7887202" cy="116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sz="2800" b="1">
                <a:solidFill>
                  <a:schemeClr val="bg1"/>
                </a:solidFill>
                <a:latin typeface="Trebuchet MS"/>
              </a:rPr>
              <a:t>VOLUNTARY PUBLIC SERVICE DO'S AND DON’TS</a:t>
            </a:r>
            <a:endParaRPr lang="en-US" sz="2400">
              <a:solidFill>
                <a:schemeClr val="bg1"/>
              </a:solidFill>
            </a:endParaRP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04800" y="6016562"/>
            <a:ext cx="3034778" cy="646331"/>
          </a:xfrm>
          <a:prstGeom prst="rect">
            <a:avLst/>
          </a:prstGeom>
        </p:spPr>
        <p:txBody>
          <a:bodyPr wrap="square">
            <a:spAutoFit/>
          </a:bodyPr>
          <a:lstStyle/>
          <a:p>
            <a:r>
              <a:rPr lang="en-US" b="1" i="1">
                <a:solidFill>
                  <a:schemeClr val="bg1"/>
                </a:solidFill>
                <a:latin typeface="Trebuchet MS" panose="020B0603020202020204" pitchFamily="34" charset="0"/>
              </a:rPr>
              <a:t>Sharing time and talents for the benefit of others</a:t>
            </a:r>
          </a:p>
        </p:txBody>
      </p:sp>
      <p:sp>
        <p:nvSpPr>
          <p:cNvPr id="2" name="TextBox 1">
            <a:extLst>
              <a:ext uri="{FF2B5EF4-FFF2-40B4-BE49-F238E27FC236}">
                <a16:creationId xmlns:a16="http://schemas.microsoft.com/office/drawing/2014/main" id="{D79FF4B7-2F12-48D2-B78E-688A9748FD82}"/>
              </a:ext>
            </a:extLst>
          </p:cNvPr>
          <p:cNvSpPr txBox="1"/>
          <p:nvPr/>
        </p:nvSpPr>
        <p:spPr>
          <a:xfrm>
            <a:off x="924839" y="2730674"/>
            <a:ext cx="1024837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595959"/>
                </a:solidFill>
                <a:latin typeface="Trebuchet MS"/>
                <a:ea typeface="+mn-lt"/>
                <a:cs typeface="Traditional Arabic"/>
              </a:rPr>
              <a:t>Voluntary Public Service activities must be non-partisan. You may not work for an elected official, promote a political issue or volunteer on a political campaign for Voluntary Public Service. This includes volunteering for entities with a partisan or issue-based focus.</a:t>
            </a:r>
            <a:endParaRPr lang="en-US">
              <a:ea typeface="+mn-lt"/>
              <a:cs typeface="+mn-lt"/>
            </a:endParaRPr>
          </a:p>
          <a:p>
            <a:pPr marL="285750" indent="-285750">
              <a:buFont typeface="Arial"/>
              <a:buChar char="•"/>
            </a:pPr>
            <a:endParaRPr lang="en-US">
              <a:ea typeface="+mn-lt"/>
              <a:cs typeface="+mn-lt"/>
            </a:endParaRPr>
          </a:p>
          <a:p>
            <a:pPr marL="285750" indent="-285750">
              <a:buFont typeface="Arial"/>
              <a:buChar char="•"/>
            </a:pPr>
            <a:r>
              <a:rPr lang="en-US">
                <a:solidFill>
                  <a:srgbClr val="595959"/>
                </a:solidFill>
                <a:latin typeface="Trebuchet MS"/>
                <a:ea typeface="+mn-lt"/>
                <a:cs typeface="Traditional Arabic"/>
              </a:rPr>
              <a:t>You may only record hours in which you are actively pursuing your goal.</a:t>
            </a:r>
            <a:endParaRPr lang="en-US">
              <a:ea typeface="+mn-lt"/>
              <a:cs typeface="+mn-lt"/>
            </a:endParaRPr>
          </a:p>
          <a:p>
            <a:pPr marL="285750" indent="-285750">
              <a:buFont typeface="Arial"/>
              <a:buChar char="•"/>
            </a:pPr>
            <a:endParaRPr lang="en-US">
              <a:ea typeface="+mn-lt"/>
              <a:cs typeface="+mn-lt"/>
            </a:endParaRPr>
          </a:p>
          <a:p>
            <a:pPr marL="285750" indent="-285750">
              <a:buFont typeface="Arial"/>
              <a:buChar char="•"/>
            </a:pPr>
            <a:r>
              <a:rPr lang="en-US">
                <a:solidFill>
                  <a:srgbClr val="595959"/>
                </a:solidFill>
                <a:latin typeface="Trebuchet MS"/>
                <a:ea typeface="+mn-lt"/>
                <a:cs typeface="Traditional Arabic"/>
              </a:rPr>
              <a:t>Participants who are establishing their own non-profit organization should contact the National Office to discuss their goals and activities and special consideration for the number of indirect hours that they complete.  </a:t>
            </a:r>
            <a:endParaRPr lang="en-US">
              <a:ea typeface="+mn-lt"/>
              <a:cs typeface="+mn-lt"/>
            </a:endParaRPr>
          </a:p>
          <a:p>
            <a:pPr marL="285750" indent="-285750">
              <a:buChar char="•"/>
            </a:pPr>
            <a:endParaRPr lang="en-US">
              <a:solidFill>
                <a:srgbClr val="595959"/>
              </a:solidFill>
              <a:latin typeface="Trebuchet MS"/>
              <a:cs typeface="Traditional Arabic"/>
            </a:endParaRPr>
          </a:p>
          <a:p>
            <a:pPr marL="285750" indent="-285750">
              <a:buFont typeface="Arial" panose="020B0604020202020204" pitchFamily="34" charset="0"/>
              <a:buChar char="•"/>
            </a:pPr>
            <a:endParaRPr lang="en-US">
              <a:solidFill>
                <a:srgbClr val="595959"/>
              </a:solidFill>
              <a:latin typeface="Trebuchet MS"/>
              <a:cs typeface="Traditional Arabic"/>
            </a:endParaRPr>
          </a:p>
        </p:txBody>
      </p:sp>
    </p:spTree>
    <p:extLst>
      <p:ext uri="{BB962C8B-B14F-4D97-AF65-F5344CB8AC3E}">
        <p14:creationId xmlns:p14="http://schemas.microsoft.com/office/powerpoint/2010/main" val="578771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927522" y="542656"/>
            <a:ext cx="9077692"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2000">
              <a:solidFill>
                <a:srgbClr val="FFC000"/>
              </a:solidFill>
              <a:latin typeface="Perpetua" panose="02020502060401020303" pitchFamily="18" charset="0"/>
            </a:endParaRPr>
          </a:p>
        </p:txBody>
      </p:sp>
      <p:sp>
        <p:nvSpPr>
          <p:cNvPr id="5" name="Rectangle 4"/>
          <p:cNvSpPr>
            <a:spLocks noChangeArrowheads="1"/>
          </p:cNvSpPr>
          <p:nvPr/>
        </p:nvSpPr>
        <p:spPr bwMode="auto">
          <a:xfrm>
            <a:off x="1337699" y="542656"/>
            <a:ext cx="7887202" cy="116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sz="2300" b="1">
                <a:solidFill>
                  <a:srgbClr val="FFC000"/>
                </a:solidFill>
                <a:latin typeface="Trebuchet MS"/>
              </a:rPr>
              <a:t>VOLUNTARY PUBLIC SERVICE COVID ACCOMODATION</a:t>
            </a:r>
            <a:endParaRPr lang="en-US" sz="2300">
              <a:solidFill>
                <a:srgbClr val="FFC000"/>
              </a:solidFill>
            </a:endParaRP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04800" y="6016562"/>
            <a:ext cx="3034778" cy="646331"/>
          </a:xfrm>
          <a:prstGeom prst="rect">
            <a:avLst/>
          </a:prstGeom>
        </p:spPr>
        <p:txBody>
          <a:bodyPr wrap="square">
            <a:spAutoFit/>
          </a:bodyPr>
          <a:lstStyle/>
          <a:p>
            <a:r>
              <a:rPr lang="en-US" b="1" i="1">
                <a:solidFill>
                  <a:schemeClr val="bg1"/>
                </a:solidFill>
                <a:latin typeface="Trebuchet MS" panose="020B0603020202020204" pitchFamily="34" charset="0"/>
              </a:rPr>
              <a:t>Sharing time and talents for the benefit of others</a:t>
            </a:r>
          </a:p>
        </p:txBody>
      </p:sp>
      <p:sp>
        <p:nvSpPr>
          <p:cNvPr id="3" name="TextBox 2">
            <a:extLst>
              <a:ext uri="{FF2B5EF4-FFF2-40B4-BE49-F238E27FC236}">
                <a16:creationId xmlns:a16="http://schemas.microsoft.com/office/drawing/2014/main" id="{EF0C7C10-7098-44ED-9F29-827A943743D9}"/>
              </a:ext>
            </a:extLst>
          </p:cNvPr>
          <p:cNvSpPr txBox="1"/>
          <p:nvPr/>
        </p:nvSpPr>
        <p:spPr>
          <a:xfrm>
            <a:off x="924838" y="2782865"/>
            <a:ext cx="1016487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solidFill>
                  <a:srgbClr val="595959"/>
                </a:solidFill>
                <a:latin typeface="Trebuchet MS"/>
                <a:cs typeface="Arial"/>
              </a:rPr>
              <a:t>Indirect service activities include planning, training, and fundraising and can only make up 25% of your total Voluntary Public Service hours. The other 75% must be direct hours, where you are interacting with and provided a direct service to the community you are serving.</a:t>
            </a:r>
            <a:endParaRPr lang="en-US" sz="2000">
              <a:solidFill>
                <a:srgbClr val="000000"/>
              </a:solidFill>
              <a:latin typeface="Calibri" panose="020F0502020204030204"/>
              <a:cs typeface="Calibri" panose="020F0502020204030204"/>
            </a:endParaRPr>
          </a:p>
          <a:p>
            <a:pPr marL="285750" indent="-285750">
              <a:buFont typeface="Arial"/>
              <a:buChar char="•"/>
            </a:pPr>
            <a:endParaRPr lang="en-US" sz="2000">
              <a:solidFill>
                <a:srgbClr val="595959"/>
              </a:solidFill>
              <a:latin typeface="Trebuchet MS"/>
              <a:cs typeface="Arial"/>
            </a:endParaRPr>
          </a:p>
          <a:p>
            <a:pPr marL="285750" indent="-285750">
              <a:buFont typeface="Arial"/>
              <a:buChar char="•"/>
            </a:pPr>
            <a:endParaRPr lang="en-US" sz="2000">
              <a:solidFill>
                <a:srgbClr val="595959"/>
              </a:solidFill>
              <a:latin typeface="Trebuchet MS"/>
              <a:ea typeface="+mn-lt"/>
              <a:cs typeface="Arial"/>
            </a:endParaRPr>
          </a:p>
          <a:p>
            <a:pPr marL="285750" indent="-285750">
              <a:buFont typeface="Arial"/>
              <a:buChar char="•"/>
            </a:pPr>
            <a:r>
              <a:rPr lang="en-US" sz="2000" b="1">
                <a:solidFill>
                  <a:srgbClr val="595959"/>
                </a:solidFill>
                <a:latin typeface="Trebuchet MS"/>
                <a:ea typeface="+mn-lt"/>
                <a:cs typeface="+mn-lt"/>
              </a:rPr>
              <a:t>The Congressional Award will lift the restrictions of direct vs. indirect service requirements for the rest of 2021, enabling participants to complete Voluntary Public Service activities from the safety of their homes.</a:t>
            </a:r>
            <a:endParaRPr lang="en-US" sz="2000" b="1">
              <a:solidFill>
                <a:srgbClr val="595959"/>
              </a:solidFill>
              <a:latin typeface="Trebuchet MS"/>
              <a:cs typeface="Arial"/>
            </a:endParaRPr>
          </a:p>
        </p:txBody>
      </p:sp>
    </p:spTree>
    <p:extLst>
      <p:ext uri="{BB962C8B-B14F-4D97-AF65-F5344CB8AC3E}">
        <p14:creationId xmlns:p14="http://schemas.microsoft.com/office/powerpoint/2010/main" val="1205297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5424500"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2396883" y="738200"/>
            <a:ext cx="380071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spcBef>
                <a:spcPct val="0"/>
              </a:spcBef>
              <a:buClrTx/>
              <a:buSzTx/>
              <a:buFontTx/>
              <a:buNone/>
            </a:pPr>
            <a:r>
              <a:rPr lang="en-US" altLang="en-US" sz="3600" b="1">
                <a:solidFill>
                  <a:schemeClr val="bg1"/>
                </a:solidFill>
                <a:latin typeface="Trebuchet MS" panose="020B0603020202020204" pitchFamily="34" charset="0"/>
              </a:rPr>
              <a:t>PERSONAL DEVELOPMENT</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68083" y="2646775"/>
            <a:ext cx="5629517" cy="3785652"/>
          </a:xfrm>
          <a:prstGeom prst="rect">
            <a:avLst/>
          </a:prstGeom>
          <a:noFill/>
        </p:spPr>
        <p:txBody>
          <a:bodyPr wrap="square" rtlCol="0">
            <a:spAutoFit/>
          </a:bodyPr>
          <a:lstStyle/>
          <a:p>
            <a:r>
              <a:rPr lang="en-US" sz="2400">
                <a:solidFill>
                  <a:srgbClr val="595959"/>
                </a:solidFill>
                <a:latin typeface="Trebuchet MS" panose="020B0603020202020204" pitchFamily="34" charset="0"/>
              </a:rPr>
              <a:t>Pursue a new activity or</a:t>
            </a:r>
          </a:p>
          <a:p>
            <a:r>
              <a:rPr lang="en-US" sz="2400">
                <a:solidFill>
                  <a:srgbClr val="595959"/>
                </a:solidFill>
                <a:latin typeface="Trebuchet MS" panose="020B0603020202020204" pitchFamily="34" charset="0"/>
              </a:rPr>
              <a:t>advance ability an existing interest</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Goals must be specific and measurable</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Count part-time work if you’re a full-time student. Count educational activities if you’re employed full-time.</a:t>
            </a:r>
          </a:p>
          <a:p>
            <a:endParaRPr lang="en-US" sz="2400" i="1">
              <a:solidFill>
                <a:srgbClr val="595959"/>
              </a:solidFill>
              <a:latin typeface="Trebuchet MS" panose="020B0603020202020204" pitchFamily="34" charset="0"/>
            </a:endParaRPr>
          </a:p>
          <a:p>
            <a:r>
              <a:rPr lang="en-US" sz="2400" i="1">
                <a:solidFill>
                  <a:srgbClr val="595959"/>
                </a:solidFill>
                <a:latin typeface="Trebuchet MS" panose="020B0603020202020204" pitchFamily="34" charset="0"/>
              </a:rPr>
              <a:t>Set up to two different goals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095" r="26707"/>
          <a:stretch/>
        </p:blipFill>
        <p:spPr>
          <a:xfrm>
            <a:off x="6346370" y="0"/>
            <a:ext cx="5961743" cy="6858000"/>
          </a:xfrm>
          <a:prstGeom prst="rect">
            <a:avLst/>
          </a:prstGeom>
        </p:spPr>
      </p:pic>
      <p:sp>
        <p:nvSpPr>
          <p:cNvPr id="10" name="TextBox 9"/>
          <p:cNvSpPr txBox="1"/>
          <p:nvPr/>
        </p:nvSpPr>
        <p:spPr>
          <a:xfrm>
            <a:off x="6545939" y="6057646"/>
            <a:ext cx="4557488" cy="646331"/>
          </a:xfrm>
          <a:prstGeom prst="rect">
            <a:avLst/>
          </a:prstGeom>
          <a:noFill/>
        </p:spPr>
        <p:txBody>
          <a:bodyPr wrap="square" rtlCol="0">
            <a:spAutoFit/>
          </a:bodyPr>
          <a:lstStyle/>
          <a:p>
            <a:r>
              <a:rPr lang="en-US" b="1" i="1">
                <a:solidFill>
                  <a:srgbClr val="595959"/>
                </a:solidFill>
                <a:latin typeface="Trebuchet MS" panose="020B0603020202020204" pitchFamily="34" charset="0"/>
              </a:rPr>
              <a:t>Developing skills in a personal,</a:t>
            </a:r>
          </a:p>
          <a:p>
            <a:r>
              <a:rPr lang="en-US" b="1" i="1">
                <a:solidFill>
                  <a:srgbClr val="595959"/>
                </a:solidFill>
                <a:latin typeface="Trebuchet MS" panose="020B0603020202020204" pitchFamily="34" charset="0"/>
              </a:rPr>
              <a:t>career, or social interest</a:t>
            </a:r>
          </a:p>
        </p:txBody>
      </p:sp>
    </p:spTree>
    <p:extLst>
      <p:ext uri="{BB962C8B-B14F-4D97-AF65-F5344CB8AC3E}">
        <p14:creationId xmlns:p14="http://schemas.microsoft.com/office/powerpoint/2010/main" val="660180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45635" y="772764"/>
            <a:ext cx="9526773" cy="1132562"/>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2626527" y="769515"/>
            <a:ext cx="809088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sz="2800" b="1">
                <a:solidFill>
                  <a:schemeClr val="bg1"/>
                </a:solidFill>
                <a:latin typeface="Trebuchet MS"/>
              </a:rPr>
              <a:t>PERSONAL DEVELOPMENT DO'S AND DON'TS</a:t>
            </a:r>
            <a:endParaRPr lang="en-US" altLang="en-US" sz="2800" b="1">
              <a:solidFill>
                <a:schemeClr val="bg1"/>
              </a:solidFill>
              <a:latin typeface="Trebuchet MS" panose="020B0603020202020204" pitchFamily="34" charset="0"/>
            </a:endParaRP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39C2EAB-2DFE-4565-A033-71DBDD859A0E}"/>
              </a:ext>
            </a:extLst>
          </p:cNvPr>
          <p:cNvSpPr txBox="1"/>
          <p:nvPr/>
        </p:nvSpPr>
        <p:spPr>
          <a:xfrm>
            <a:off x="987469" y="2866373"/>
            <a:ext cx="1010224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solidFill>
                  <a:srgbClr val="595959"/>
                </a:solidFill>
                <a:latin typeface="Trebuchet MS"/>
                <a:cs typeface="Calibri"/>
              </a:rPr>
              <a:t>If you are a full-time student, taking on a part-time job may be counted towards Personal Development. </a:t>
            </a:r>
            <a:endParaRPr lang="en-US" sz="2000">
              <a:solidFill>
                <a:srgbClr val="595959"/>
              </a:solidFill>
              <a:latin typeface="Trebuchet MS"/>
              <a:ea typeface="+mn-lt"/>
              <a:cs typeface="+mn-lt"/>
            </a:endParaRPr>
          </a:p>
          <a:p>
            <a:pPr marL="342900" indent="-342900">
              <a:buFont typeface="Arial"/>
              <a:buChar char="•"/>
            </a:pPr>
            <a:endParaRPr lang="en-US" sz="2000">
              <a:solidFill>
                <a:srgbClr val="595959"/>
              </a:solidFill>
              <a:latin typeface="Trebuchet MS"/>
              <a:ea typeface="+mn-lt"/>
              <a:cs typeface="+mn-lt"/>
            </a:endParaRPr>
          </a:p>
          <a:p>
            <a:pPr marL="342900" indent="-342900">
              <a:buFont typeface="Arial"/>
              <a:buChar char="•"/>
            </a:pPr>
            <a:r>
              <a:rPr lang="en-US" sz="2000">
                <a:solidFill>
                  <a:srgbClr val="595959"/>
                </a:solidFill>
                <a:latin typeface="Trebuchet MS"/>
                <a:ea typeface="+mn-lt"/>
                <a:cs typeface="+mn-lt"/>
              </a:rPr>
              <a:t>You may not count any activities that you receive class credit for. Improving your skills in a subject or studying for a standardized test may be used for Personal Development however, your activities must occur outside of school and not be a requirement or assignment for any class. </a:t>
            </a:r>
            <a:endParaRPr lang="en-US" sz="2000">
              <a:solidFill>
                <a:srgbClr val="595959"/>
              </a:solidFill>
              <a:latin typeface="Trebuchet MS"/>
              <a:cs typeface="Calibri"/>
            </a:endParaRPr>
          </a:p>
          <a:p>
            <a:endParaRPr lang="en-US" sz="2000">
              <a:solidFill>
                <a:srgbClr val="595959"/>
              </a:solidFill>
              <a:latin typeface="Trebuchet MS"/>
              <a:cs typeface="Calibri"/>
            </a:endParaRPr>
          </a:p>
        </p:txBody>
      </p:sp>
    </p:spTree>
    <p:extLst>
      <p:ext uri="{BB962C8B-B14F-4D97-AF65-F5344CB8AC3E}">
        <p14:creationId xmlns:p14="http://schemas.microsoft.com/office/powerpoint/2010/main" val="150847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789714" y="636601"/>
            <a:ext cx="5413829"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4949371" y="636600"/>
            <a:ext cx="422334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r" eaLnBrk="1" hangingPunct="1">
              <a:spcBef>
                <a:spcPct val="0"/>
              </a:spcBef>
              <a:buClrTx/>
              <a:buSzTx/>
              <a:buFontTx/>
              <a:buNone/>
            </a:pPr>
            <a:r>
              <a:rPr lang="en-US" altLang="en-US" sz="3600" b="1">
                <a:solidFill>
                  <a:schemeClr val="bg1"/>
                </a:solidFill>
                <a:latin typeface="Trebuchet MS" panose="020B0603020202020204" pitchFamily="34" charset="0"/>
              </a:rPr>
              <a:t>PHYSICAL</a:t>
            </a:r>
          </a:p>
          <a:p>
            <a:pPr algn="r" eaLnBrk="1" hangingPunct="1">
              <a:spcBef>
                <a:spcPct val="0"/>
              </a:spcBef>
              <a:buClrTx/>
              <a:buSzTx/>
              <a:buFontTx/>
              <a:buNone/>
            </a:pPr>
            <a:r>
              <a:rPr lang="en-US" altLang="en-US" sz="3600" b="1">
                <a:solidFill>
                  <a:schemeClr val="bg1"/>
                </a:solidFill>
                <a:latin typeface="Trebuchet MS" panose="020B0603020202020204" pitchFamily="34" charset="0"/>
              </a:rPr>
              <a:t>FITNESS</a:t>
            </a: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023429" y="2527086"/>
            <a:ext cx="5704113" cy="5262979"/>
          </a:xfrm>
          <a:prstGeom prst="rect">
            <a:avLst/>
          </a:prstGeom>
          <a:noFill/>
        </p:spPr>
        <p:txBody>
          <a:bodyPr wrap="square" rtlCol="0">
            <a:spAutoFit/>
          </a:bodyPr>
          <a:lstStyle/>
          <a:p>
            <a:r>
              <a:rPr lang="en-US" sz="2400">
                <a:solidFill>
                  <a:srgbClr val="595959"/>
                </a:solidFill>
                <a:latin typeface="Trebuchet MS" panose="020B0603020202020204" pitchFamily="34" charset="0"/>
              </a:rPr>
              <a:t>Goals cannot be competitive</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Goals must be specific and measurable</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Include current fitness level and determine where you’d like to advance</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Fitness activities do not have to be strenuous in order to be challenging</a:t>
            </a:r>
          </a:p>
          <a:p>
            <a:endParaRPr lang="en-US" sz="2400">
              <a:solidFill>
                <a:srgbClr val="595959"/>
              </a:solidFill>
              <a:latin typeface="Trebuchet MS" panose="020B0603020202020204" pitchFamily="34" charset="0"/>
            </a:endParaRPr>
          </a:p>
          <a:p>
            <a:r>
              <a:rPr lang="en-US" sz="2400" i="1">
                <a:solidFill>
                  <a:srgbClr val="595959"/>
                </a:solidFill>
                <a:latin typeface="Trebuchet MS" panose="020B0603020202020204" pitchFamily="34" charset="0"/>
              </a:rPr>
              <a:t>Set up to two different goals</a:t>
            </a:r>
          </a:p>
          <a:p>
            <a:endParaRPr lang="en-US" sz="2400">
              <a:solidFill>
                <a:srgbClr val="595959"/>
              </a:solidFill>
              <a:latin typeface="Trebuchet MS" panose="020B0603020202020204" pitchFamily="34" charset="0"/>
            </a:endParaRPr>
          </a:p>
          <a:p>
            <a:endParaRPr lang="en-US" sz="2400">
              <a:solidFill>
                <a:srgbClr val="595959"/>
              </a:solidFill>
              <a:latin typeface="Trebuchet MS" panose="020B0603020202020204" pitchFamily="34" charset="0"/>
            </a:endParaRPr>
          </a:p>
          <a:p>
            <a:endParaRPr lang="en-US" sz="2400">
              <a:solidFill>
                <a:srgbClr val="595959"/>
              </a:solidFill>
              <a:latin typeface="Trebuchet MS" panose="020B0603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178" t="-212" r="15768" b="-106"/>
          <a:stretch/>
        </p:blipFill>
        <p:spPr>
          <a:xfrm>
            <a:off x="-1014665" y="-29091"/>
            <a:ext cx="6638951" cy="6916181"/>
          </a:xfrm>
          <a:prstGeom prst="rect">
            <a:avLst/>
          </a:prstGeom>
        </p:spPr>
      </p:pic>
      <p:sp>
        <p:nvSpPr>
          <p:cNvPr id="11" name="Rectangle 10"/>
          <p:cNvSpPr/>
          <p:nvPr/>
        </p:nvSpPr>
        <p:spPr>
          <a:xfrm>
            <a:off x="290636" y="6219432"/>
            <a:ext cx="3497943" cy="369332"/>
          </a:xfrm>
          <a:prstGeom prst="rect">
            <a:avLst/>
          </a:prstGeom>
        </p:spPr>
        <p:txBody>
          <a:bodyPr wrap="square">
            <a:spAutoFit/>
          </a:bodyPr>
          <a:lstStyle/>
          <a:p>
            <a:r>
              <a:rPr lang="en-US" b="1" i="1">
                <a:solidFill>
                  <a:schemeClr val="bg1"/>
                </a:solidFill>
                <a:latin typeface="Trebuchet MS" panose="020B0603020202020204" pitchFamily="34" charset="0"/>
              </a:rPr>
              <a:t>Improving one’s quality of life</a:t>
            </a:r>
          </a:p>
        </p:txBody>
      </p:sp>
    </p:spTree>
    <p:extLst>
      <p:ext uri="{BB962C8B-B14F-4D97-AF65-F5344CB8AC3E}">
        <p14:creationId xmlns:p14="http://schemas.microsoft.com/office/powerpoint/2010/main" val="1930928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25851" y="636601"/>
            <a:ext cx="9077692"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1650852" y="636600"/>
            <a:ext cx="752185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b="1">
                <a:solidFill>
                  <a:schemeClr val="bg1"/>
                </a:solidFill>
                <a:latin typeface="Trebuchet MS"/>
              </a:rPr>
              <a:t>PHYSICAL FITNESS DO'S AND DON’TS</a:t>
            </a:r>
            <a:endParaRPr lang="en-US" sz="2800">
              <a:solidFill>
                <a:schemeClr val="bg1"/>
              </a:solidFill>
            </a:endParaRP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90636" y="6219432"/>
            <a:ext cx="3497943" cy="369332"/>
          </a:xfrm>
          <a:prstGeom prst="rect">
            <a:avLst/>
          </a:prstGeom>
        </p:spPr>
        <p:txBody>
          <a:bodyPr wrap="square">
            <a:spAutoFit/>
          </a:bodyPr>
          <a:lstStyle/>
          <a:p>
            <a:r>
              <a:rPr lang="en-US" b="1" i="1">
                <a:solidFill>
                  <a:schemeClr val="bg1"/>
                </a:solidFill>
                <a:latin typeface="Trebuchet MS" panose="020B0603020202020204" pitchFamily="34" charset="0"/>
              </a:rPr>
              <a:t>Improving one’s quality of life</a:t>
            </a:r>
          </a:p>
        </p:txBody>
      </p:sp>
      <p:sp>
        <p:nvSpPr>
          <p:cNvPr id="2" name="TextBox 1">
            <a:extLst>
              <a:ext uri="{FF2B5EF4-FFF2-40B4-BE49-F238E27FC236}">
                <a16:creationId xmlns:a16="http://schemas.microsoft.com/office/drawing/2014/main" id="{74D9FA32-2F92-4371-A104-894ED1034BB6}"/>
              </a:ext>
            </a:extLst>
          </p:cNvPr>
          <p:cNvSpPr txBox="1"/>
          <p:nvPr/>
        </p:nvSpPr>
        <p:spPr>
          <a:xfrm>
            <a:off x="1070976" y="2354893"/>
            <a:ext cx="10091802"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solidFill>
                  <a:srgbClr val="595959"/>
                </a:solidFill>
                <a:latin typeface="Trebuchet MS"/>
                <a:cs typeface="Calibri"/>
              </a:rPr>
              <a:t>School sports and team practices are acceptable activities if they are completed outside of class time. </a:t>
            </a:r>
            <a:endParaRPr lang="en-US" sz="2000">
              <a:solidFill>
                <a:srgbClr val="595959"/>
              </a:solidFill>
              <a:latin typeface="Trebuchet MS"/>
            </a:endParaRPr>
          </a:p>
          <a:p>
            <a:pPr marL="342900" indent="-342900">
              <a:buFont typeface="Arial" panose="020B0604020202020204" pitchFamily="34" charset="0"/>
              <a:buChar char="•"/>
            </a:pPr>
            <a:endParaRPr lang="en-US" sz="2000">
              <a:solidFill>
                <a:srgbClr val="595959"/>
              </a:solidFill>
              <a:latin typeface="Trebuchet MS"/>
            </a:endParaRPr>
          </a:p>
          <a:p>
            <a:pPr marL="342900" indent="-342900">
              <a:buFont typeface="Arial" panose="020B0604020202020204" pitchFamily="34" charset="0"/>
              <a:buChar char="•"/>
            </a:pPr>
            <a:r>
              <a:rPr lang="en-US" sz="2000">
                <a:solidFill>
                  <a:srgbClr val="595959"/>
                </a:solidFill>
                <a:latin typeface="Trebuchet MS"/>
                <a:cs typeface="Calibri"/>
              </a:rPr>
              <a:t>Gym class or PE does not count for Physical Fitness.</a:t>
            </a:r>
          </a:p>
          <a:p>
            <a:pPr marL="342900" indent="-342900">
              <a:buFont typeface="Arial" panose="020B0604020202020204" pitchFamily="34" charset="0"/>
              <a:buChar char="•"/>
            </a:pPr>
            <a:endParaRPr lang="en-US" sz="2000">
              <a:solidFill>
                <a:srgbClr val="595959"/>
              </a:solidFill>
              <a:latin typeface="Trebuchet MS"/>
            </a:endParaRPr>
          </a:p>
          <a:p>
            <a:pPr marL="342900" indent="-342900">
              <a:buFont typeface="Arial" panose="020B0604020202020204" pitchFamily="34" charset="0"/>
              <a:buChar char="•"/>
            </a:pPr>
            <a:r>
              <a:rPr lang="en-US" sz="2000">
                <a:solidFill>
                  <a:srgbClr val="595959"/>
                </a:solidFill>
                <a:latin typeface="Trebuchet MS"/>
                <a:cs typeface="Calibri"/>
              </a:rPr>
              <a:t>Goals should be personally challenging and focused on your individual well-being. A goal of becoming team captain is not an acceptable goal as your success depends on the decisions of others. </a:t>
            </a:r>
          </a:p>
          <a:p>
            <a:pPr marL="342900" indent="-342900">
              <a:buFont typeface="Arial" panose="020B0604020202020204" pitchFamily="34" charset="0"/>
              <a:buChar char="•"/>
            </a:pPr>
            <a:endParaRPr lang="en-US" sz="2000">
              <a:solidFill>
                <a:srgbClr val="595959"/>
              </a:solidFill>
              <a:latin typeface="Trebuchet MS"/>
              <a:ea typeface="+mn-lt"/>
              <a:cs typeface="+mn-lt"/>
            </a:endParaRPr>
          </a:p>
          <a:p>
            <a:pPr marL="342900" indent="-342900">
              <a:buFont typeface="Arial" panose="020B0604020202020204" pitchFamily="34" charset="0"/>
              <a:buChar char="•"/>
            </a:pPr>
            <a:r>
              <a:rPr lang="en-US" sz="2000">
                <a:solidFill>
                  <a:srgbClr val="595959"/>
                </a:solidFill>
                <a:latin typeface="Trebuchet MS"/>
                <a:ea typeface="+mn-lt"/>
                <a:cs typeface="+mn-lt"/>
              </a:rPr>
              <a:t>Using activity trackers, such as Fitbits, may be useful in tracking your activities however; activities that are part of your daily routine (i.e., walking to class) cannot be counted towards your Physical Fitness goal. Your activities need to take place outside of your daily routine. </a:t>
            </a:r>
            <a:endParaRPr lang="en-US" sz="2000">
              <a:solidFill>
                <a:srgbClr val="595959"/>
              </a:solidFill>
              <a:latin typeface="Trebuchet MS"/>
              <a:cs typeface="Calibri"/>
            </a:endParaRPr>
          </a:p>
          <a:p>
            <a:pPr marL="342900" indent="-342900">
              <a:buFont typeface="Arial" panose="020B0604020202020204" pitchFamily="34" charset="0"/>
              <a:buChar char="•"/>
            </a:pPr>
            <a:endParaRPr lang="en-US" sz="2000">
              <a:solidFill>
                <a:srgbClr val="595959"/>
              </a:solidFill>
              <a:latin typeface="Trebuchet MS"/>
              <a:cs typeface="Calibri"/>
            </a:endParaRPr>
          </a:p>
          <a:p>
            <a:pPr marL="342900" indent="-342900">
              <a:buFont typeface="Arial" panose="020B0604020202020204" pitchFamily="34" charset="0"/>
              <a:buChar char="•"/>
            </a:pPr>
            <a:endParaRPr lang="en-US" sz="2000">
              <a:solidFill>
                <a:srgbClr val="595959"/>
              </a:solidFill>
              <a:latin typeface="Trebuchet MS"/>
              <a:cs typeface="Calibri"/>
            </a:endParaRPr>
          </a:p>
        </p:txBody>
      </p:sp>
    </p:spTree>
    <p:extLst>
      <p:ext uri="{BB962C8B-B14F-4D97-AF65-F5344CB8AC3E}">
        <p14:creationId xmlns:p14="http://schemas.microsoft.com/office/powerpoint/2010/main" val="2079445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5424500"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2396883" y="752714"/>
            <a:ext cx="380071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spcBef>
                <a:spcPct val="0"/>
              </a:spcBef>
              <a:buClrTx/>
              <a:buSzTx/>
              <a:buFontTx/>
              <a:buNone/>
            </a:pPr>
            <a:r>
              <a:rPr lang="en-US" altLang="en-US" sz="3600" b="1">
                <a:solidFill>
                  <a:schemeClr val="bg1"/>
                </a:solidFill>
                <a:latin typeface="Trebuchet MS" panose="020B0603020202020204" pitchFamily="34" charset="0"/>
              </a:rPr>
              <a:t>EXPEDITION or</a:t>
            </a:r>
          </a:p>
          <a:p>
            <a:pPr eaLnBrk="1" hangingPunct="1">
              <a:spcBef>
                <a:spcPct val="0"/>
              </a:spcBef>
              <a:buClrTx/>
              <a:buSzTx/>
              <a:buFontTx/>
              <a:buNone/>
            </a:pPr>
            <a:r>
              <a:rPr lang="en-US" altLang="en-US" sz="3600" b="1">
                <a:solidFill>
                  <a:schemeClr val="bg1"/>
                </a:solidFill>
                <a:latin typeface="Trebuchet MS" panose="020B0603020202020204" pitchFamily="34" charset="0"/>
              </a:rPr>
              <a:t>EXPLORATION</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00848" y="2646775"/>
            <a:ext cx="5629517" cy="3785652"/>
          </a:xfrm>
          <a:prstGeom prst="rect">
            <a:avLst/>
          </a:prstGeom>
          <a:noFill/>
        </p:spPr>
        <p:txBody>
          <a:bodyPr wrap="square" rtlCol="0">
            <a:spAutoFit/>
          </a:bodyPr>
          <a:lstStyle/>
          <a:p>
            <a:r>
              <a:rPr lang="en-US" sz="2400">
                <a:solidFill>
                  <a:srgbClr val="595959"/>
                </a:solidFill>
                <a:latin typeface="Trebuchet MS" panose="020B0603020202020204" pitchFamily="34" charset="0"/>
              </a:rPr>
              <a:t>Expedition: Discover the great outdoors</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Exploration: Experience culture, history, humanity</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Develop a spirit of adventure</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Organize, prepare, and execute</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Does not have to be costly or far off</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3713" t="-98"/>
          <a:stretch/>
        </p:blipFill>
        <p:spPr>
          <a:xfrm>
            <a:off x="6212541" y="-26894"/>
            <a:ext cx="6079135" cy="6884894"/>
          </a:xfrm>
          <a:prstGeom prst="rect">
            <a:avLst/>
          </a:prstGeom>
        </p:spPr>
      </p:pic>
      <p:sp>
        <p:nvSpPr>
          <p:cNvPr id="10" name="TextBox 9"/>
          <p:cNvSpPr txBox="1"/>
          <p:nvPr/>
        </p:nvSpPr>
        <p:spPr>
          <a:xfrm>
            <a:off x="6465257" y="6026990"/>
            <a:ext cx="4557488" cy="646331"/>
          </a:xfrm>
          <a:prstGeom prst="rect">
            <a:avLst/>
          </a:prstGeom>
          <a:noFill/>
        </p:spPr>
        <p:txBody>
          <a:bodyPr wrap="square" rtlCol="0">
            <a:spAutoFit/>
          </a:bodyPr>
          <a:lstStyle/>
          <a:p>
            <a:r>
              <a:rPr lang="en-US" b="1" i="1">
                <a:solidFill>
                  <a:schemeClr val="bg1"/>
                </a:solidFill>
                <a:latin typeface="Trebuchet MS" panose="020B0603020202020204" pitchFamily="34" charset="0"/>
              </a:rPr>
              <a:t>Immersion in an unfamiliar</a:t>
            </a:r>
          </a:p>
          <a:p>
            <a:r>
              <a:rPr lang="en-US" b="1" i="1">
                <a:solidFill>
                  <a:schemeClr val="bg1"/>
                </a:solidFill>
                <a:latin typeface="Trebuchet MS" panose="020B0603020202020204" pitchFamily="34" charset="0"/>
              </a:rPr>
              <a:t>environment or culture</a:t>
            </a:r>
          </a:p>
        </p:txBody>
      </p:sp>
    </p:spTree>
    <p:extLst>
      <p:ext uri="{BB962C8B-B14F-4D97-AF65-F5344CB8AC3E}">
        <p14:creationId xmlns:p14="http://schemas.microsoft.com/office/powerpoint/2010/main" val="3872506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9808608"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2396883" y="752714"/>
            <a:ext cx="842490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sz="2800" b="1">
                <a:solidFill>
                  <a:schemeClr val="bg1"/>
                </a:solidFill>
                <a:latin typeface="Trebuchet MS"/>
              </a:rPr>
              <a:t>EXPEDITION OR EXPLORATION DO'S AND DON'TS</a:t>
            </a:r>
            <a:endParaRPr lang="en-US" sz="2800">
              <a:solidFill>
                <a:schemeClr val="bg1"/>
              </a:solidFill>
            </a:endParaRP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465257" y="6026990"/>
            <a:ext cx="4557488" cy="646331"/>
          </a:xfrm>
          <a:prstGeom prst="rect">
            <a:avLst/>
          </a:prstGeom>
          <a:noFill/>
        </p:spPr>
        <p:txBody>
          <a:bodyPr wrap="square" rtlCol="0">
            <a:spAutoFit/>
          </a:bodyPr>
          <a:lstStyle/>
          <a:p>
            <a:r>
              <a:rPr lang="en-US" b="1" i="1">
                <a:solidFill>
                  <a:schemeClr val="bg1"/>
                </a:solidFill>
                <a:latin typeface="Trebuchet MS" panose="020B0603020202020204" pitchFamily="34" charset="0"/>
              </a:rPr>
              <a:t>Immersion in an unfamiliar</a:t>
            </a:r>
          </a:p>
          <a:p>
            <a:r>
              <a:rPr lang="en-US" b="1" i="1">
                <a:solidFill>
                  <a:schemeClr val="bg1"/>
                </a:solidFill>
                <a:latin typeface="Trebuchet MS" panose="020B0603020202020204" pitchFamily="34" charset="0"/>
              </a:rPr>
              <a:t>environment or culture</a:t>
            </a:r>
          </a:p>
        </p:txBody>
      </p:sp>
      <p:sp>
        <p:nvSpPr>
          <p:cNvPr id="3" name="TextBox 2">
            <a:extLst>
              <a:ext uri="{FF2B5EF4-FFF2-40B4-BE49-F238E27FC236}">
                <a16:creationId xmlns:a16="http://schemas.microsoft.com/office/drawing/2014/main" id="{DF328EC3-C537-45B7-A361-9B37E853141E}"/>
              </a:ext>
            </a:extLst>
          </p:cNvPr>
          <p:cNvSpPr txBox="1"/>
          <p:nvPr/>
        </p:nvSpPr>
        <p:spPr>
          <a:xfrm>
            <a:off x="569934" y="2490591"/>
            <a:ext cx="1046758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solidFill>
                  <a:srgbClr val="595959"/>
                </a:solidFill>
                <a:latin typeface="Trebuchet MS"/>
                <a:cs typeface="Calibri"/>
              </a:rPr>
              <a:t>An Expedition/Exploration should be a </a:t>
            </a:r>
            <a:r>
              <a:rPr lang="en-US" b="1">
                <a:solidFill>
                  <a:srgbClr val="595959"/>
                </a:solidFill>
                <a:latin typeface="Trebuchet MS"/>
                <a:cs typeface="Calibri"/>
              </a:rPr>
              <a:t>new, unique</a:t>
            </a:r>
            <a:r>
              <a:rPr lang="en-US">
                <a:solidFill>
                  <a:srgbClr val="595959"/>
                </a:solidFill>
                <a:latin typeface="Trebuchet MS"/>
                <a:cs typeface="Calibri"/>
              </a:rPr>
              <a:t> experience. It should require a level of </a:t>
            </a:r>
            <a:r>
              <a:rPr lang="en-US" b="1">
                <a:solidFill>
                  <a:srgbClr val="595959"/>
                </a:solidFill>
                <a:latin typeface="Trebuchet MS"/>
                <a:cs typeface="Calibri"/>
              </a:rPr>
              <a:t>challenge </a:t>
            </a:r>
            <a:r>
              <a:rPr lang="en-US">
                <a:solidFill>
                  <a:srgbClr val="595959"/>
                </a:solidFill>
                <a:latin typeface="Trebuchet MS"/>
                <a:cs typeface="Calibri"/>
              </a:rPr>
              <a:t>that enables you to step outside of your daily routine, leave your comfort zone, and immerse yourself in a new culture or environment.</a:t>
            </a:r>
          </a:p>
          <a:p>
            <a:pPr marL="285750" indent="-285750">
              <a:buFont typeface="Arial" panose="020B0604020202020204" pitchFamily="34" charset="0"/>
              <a:buChar char="•"/>
            </a:pPr>
            <a:endParaRPr lang="en-US">
              <a:solidFill>
                <a:srgbClr val="595959"/>
              </a:solidFill>
              <a:latin typeface="Trebuchet MS"/>
              <a:cs typeface="Calibri"/>
            </a:endParaRPr>
          </a:p>
          <a:p>
            <a:pPr marL="285750" indent="-285750">
              <a:buFont typeface="Arial" panose="020B0604020202020204" pitchFamily="34" charset="0"/>
              <a:buChar char="•"/>
            </a:pPr>
            <a:r>
              <a:rPr lang="en-US">
                <a:solidFill>
                  <a:srgbClr val="595959"/>
                </a:solidFill>
                <a:latin typeface="Trebuchet MS"/>
                <a:cs typeface="Calibri"/>
              </a:rPr>
              <a:t>You must complete </a:t>
            </a:r>
            <a:r>
              <a:rPr lang="en-US" b="1">
                <a:solidFill>
                  <a:srgbClr val="595959"/>
                </a:solidFill>
                <a:latin typeface="Trebuchet MS"/>
                <a:cs typeface="Calibri"/>
              </a:rPr>
              <a:t>6-8 hours of immersion activities per day</a:t>
            </a:r>
            <a:r>
              <a:rPr lang="en-US">
                <a:solidFill>
                  <a:srgbClr val="595959"/>
                </a:solidFill>
                <a:latin typeface="Trebuchet MS"/>
                <a:cs typeface="Calibri"/>
              </a:rPr>
              <a:t> for that day to count towards the day requirement. </a:t>
            </a:r>
          </a:p>
          <a:p>
            <a:pPr marL="285750" indent="-285750">
              <a:buFont typeface="Arial" panose="020B0604020202020204" pitchFamily="34" charset="0"/>
              <a:buChar char="•"/>
            </a:pPr>
            <a:endParaRPr lang="en-US">
              <a:solidFill>
                <a:srgbClr val="595959"/>
              </a:solidFill>
              <a:latin typeface="Trebuchet MS"/>
              <a:cs typeface="Calibri"/>
            </a:endParaRPr>
          </a:p>
          <a:p>
            <a:pPr marL="285750" indent="-285750">
              <a:buFont typeface="Arial" panose="020B0604020202020204" pitchFamily="34" charset="0"/>
              <a:buChar char="•"/>
            </a:pPr>
            <a:r>
              <a:rPr lang="en-US">
                <a:solidFill>
                  <a:srgbClr val="595959"/>
                </a:solidFill>
                <a:latin typeface="Trebuchet MS"/>
                <a:cs typeface="Calibri"/>
              </a:rPr>
              <a:t>Must be a trip that you </a:t>
            </a:r>
            <a:r>
              <a:rPr lang="en-US" b="1">
                <a:solidFill>
                  <a:srgbClr val="595959"/>
                </a:solidFill>
                <a:latin typeface="Trebuchet MS"/>
                <a:cs typeface="Calibri"/>
              </a:rPr>
              <a:t>plan and lead</a:t>
            </a:r>
            <a:r>
              <a:rPr lang="en-US">
                <a:solidFill>
                  <a:srgbClr val="595959"/>
                </a:solidFill>
                <a:latin typeface="Trebuchet MS"/>
                <a:cs typeface="Calibri"/>
              </a:rPr>
              <a:t>. Mission trips, conferences, cruises, competitions, workshops, and sign-up and go trips may not be used for the Expedition/Exploration. </a:t>
            </a:r>
          </a:p>
          <a:p>
            <a:pPr marL="285750" indent="-285750">
              <a:buFont typeface="Arial" panose="020B0604020202020204" pitchFamily="34" charset="0"/>
              <a:buChar char="•"/>
            </a:pPr>
            <a:endParaRPr lang="en-US">
              <a:solidFill>
                <a:srgbClr val="595959"/>
              </a:solidFill>
              <a:latin typeface="Trebuchet MS"/>
              <a:cs typeface="Calibri"/>
            </a:endParaRPr>
          </a:p>
          <a:p>
            <a:pPr marL="285750" indent="-285750">
              <a:buFont typeface="Arial" panose="020B0604020202020204" pitchFamily="34" charset="0"/>
              <a:buChar char="•"/>
            </a:pPr>
            <a:r>
              <a:rPr lang="en-US">
                <a:solidFill>
                  <a:srgbClr val="595959"/>
                </a:solidFill>
                <a:latin typeface="Trebuchet MS"/>
                <a:cs typeface="Calibri"/>
              </a:rPr>
              <a:t>Your Expedition/Exploration should not consist of activities to pursue your next stage in life. This includes visiting/touring prospective colleges or participating in an internship or work-study program. </a:t>
            </a:r>
          </a:p>
          <a:p>
            <a:pPr marL="285750" indent="-285750">
              <a:buFont typeface="Arial" panose="020B0604020202020204" pitchFamily="34" charset="0"/>
              <a:buChar char="•"/>
            </a:pPr>
            <a:endParaRPr lang="en-US">
              <a:solidFill>
                <a:srgbClr val="595959"/>
              </a:solidFill>
              <a:latin typeface="Trebuchet MS"/>
              <a:cs typeface="Calibri"/>
            </a:endParaRPr>
          </a:p>
          <a:p>
            <a:pPr marL="285750" indent="-285750">
              <a:buFont typeface="Arial" panose="020B0604020202020204" pitchFamily="34" charset="0"/>
              <a:buChar char="•"/>
            </a:pPr>
            <a:endParaRPr lang="en-US">
              <a:solidFill>
                <a:srgbClr val="595959"/>
              </a:solidFill>
              <a:latin typeface="Trebuchet MS"/>
              <a:cs typeface="Calibri"/>
            </a:endParaRPr>
          </a:p>
        </p:txBody>
      </p:sp>
    </p:spTree>
    <p:extLst>
      <p:ext uri="{BB962C8B-B14F-4D97-AF65-F5344CB8AC3E}">
        <p14:creationId xmlns:p14="http://schemas.microsoft.com/office/powerpoint/2010/main" val="1307469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9808608"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2396883" y="752714"/>
            <a:ext cx="842490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sz="2800" b="1">
                <a:solidFill>
                  <a:schemeClr val="bg1"/>
                </a:solidFill>
                <a:latin typeface="Trebuchet MS"/>
              </a:rPr>
              <a:t>EXPEDITION OR EXPLORATION DO'S AND DON'TS</a:t>
            </a:r>
            <a:endParaRPr lang="en-US" sz="2800">
              <a:solidFill>
                <a:schemeClr val="bg1"/>
              </a:solidFill>
            </a:endParaRP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465257" y="6026990"/>
            <a:ext cx="4557488" cy="646331"/>
          </a:xfrm>
          <a:prstGeom prst="rect">
            <a:avLst/>
          </a:prstGeom>
          <a:noFill/>
        </p:spPr>
        <p:txBody>
          <a:bodyPr wrap="square" rtlCol="0">
            <a:spAutoFit/>
          </a:bodyPr>
          <a:lstStyle/>
          <a:p>
            <a:r>
              <a:rPr lang="en-US" b="1" i="1">
                <a:solidFill>
                  <a:schemeClr val="bg1"/>
                </a:solidFill>
                <a:latin typeface="Trebuchet MS" panose="020B0603020202020204" pitchFamily="34" charset="0"/>
              </a:rPr>
              <a:t>Immersion in an unfamiliar</a:t>
            </a:r>
          </a:p>
          <a:p>
            <a:r>
              <a:rPr lang="en-US" b="1" i="1">
                <a:solidFill>
                  <a:schemeClr val="bg1"/>
                </a:solidFill>
                <a:latin typeface="Trebuchet MS" panose="020B0603020202020204" pitchFamily="34" charset="0"/>
              </a:rPr>
              <a:t>environment or culture</a:t>
            </a:r>
          </a:p>
        </p:txBody>
      </p:sp>
      <p:sp>
        <p:nvSpPr>
          <p:cNvPr id="3" name="TextBox 2">
            <a:extLst>
              <a:ext uri="{FF2B5EF4-FFF2-40B4-BE49-F238E27FC236}">
                <a16:creationId xmlns:a16="http://schemas.microsoft.com/office/drawing/2014/main" id="{DF328EC3-C537-45B7-A361-9B37E853141E}"/>
              </a:ext>
            </a:extLst>
          </p:cNvPr>
          <p:cNvSpPr txBox="1"/>
          <p:nvPr/>
        </p:nvSpPr>
        <p:spPr>
          <a:xfrm>
            <a:off x="569934" y="2396646"/>
            <a:ext cx="1062415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solidFill>
                  <a:srgbClr val="595959"/>
                </a:solidFill>
                <a:latin typeface="Trebuchet MS"/>
                <a:ea typeface="+mn-lt"/>
                <a:cs typeface="+mn-lt"/>
              </a:rPr>
              <a:t>If you choose to complete a trip that meets the overnight and/or day requirements for a higher level of the award than what you are applying for, you may submit it with a lower-level Record Book. If you would like to re-submit your Expedition/Exploration with a higher-level Record Book you may do so, keeping in mind that the National Office will not necessarily approve a trip at a higher level, even if it was approved for a lower level. </a:t>
            </a:r>
            <a:endParaRPr lang="en-US" sz="1600">
              <a:solidFill>
                <a:srgbClr val="595959"/>
              </a:solidFill>
              <a:latin typeface="Trebuchet MS"/>
              <a:cs typeface="Calibri"/>
            </a:endParaRPr>
          </a:p>
          <a:p>
            <a:pPr marL="285750" indent="-285750">
              <a:buFont typeface="Arial" panose="020B0604020202020204" pitchFamily="34" charset="0"/>
              <a:buChar char="•"/>
            </a:pPr>
            <a:endParaRPr lang="en-US" sz="1600">
              <a:solidFill>
                <a:srgbClr val="595959"/>
              </a:solidFill>
              <a:latin typeface="Trebuchet MS"/>
              <a:ea typeface="+mn-lt"/>
              <a:cs typeface="+mn-lt"/>
            </a:endParaRPr>
          </a:p>
          <a:p>
            <a:pPr marL="285750" indent="-285750">
              <a:buFont typeface="Arial" panose="020B0604020202020204" pitchFamily="34" charset="0"/>
              <a:buChar char="•"/>
            </a:pPr>
            <a:r>
              <a:rPr lang="en-US" sz="1600">
                <a:solidFill>
                  <a:srgbClr val="595959"/>
                </a:solidFill>
                <a:latin typeface="Trebuchet MS"/>
                <a:ea typeface="+mn-lt"/>
                <a:cs typeface="+mn-lt"/>
              </a:rPr>
              <a:t>Medal levels of the Award require that the days and nights be </a:t>
            </a:r>
            <a:r>
              <a:rPr lang="en-US" sz="1600" b="1">
                <a:solidFill>
                  <a:srgbClr val="595959"/>
                </a:solidFill>
                <a:latin typeface="Trebuchet MS"/>
                <a:ea typeface="+mn-lt"/>
                <a:cs typeface="+mn-lt"/>
              </a:rPr>
              <a:t>consecutive</a:t>
            </a:r>
            <a:r>
              <a:rPr lang="en-US" sz="1600">
                <a:solidFill>
                  <a:srgbClr val="595959"/>
                </a:solidFill>
                <a:latin typeface="Trebuchet MS"/>
                <a:ea typeface="+mn-lt"/>
                <a:cs typeface="+mn-lt"/>
              </a:rPr>
              <a:t>. You cannot combine trips to meet the requirements of the Bronze, Silver or Gold Medal. </a:t>
            </a:r>
            <a:endParaRPr lang="en-US" sz="1600">
              <a:solidFill>
                <a:srgbClr val="595959"/>
              </a:solidFill>
              <a:latin typeface="Trebuchet MS"/>
              <a:cs typeface="Calibri" panose="020F0502020204030204"/>
            </a:endParaRPr>
          </a:p>
          <a:p>
            <a:pPr marL="285750" indent="-285750">
              <a:buFont typeface="Arial" panose="020B0604020202020204" pitchFamily="34" charset="0"/>
              <a:buChar char="•"/>
            </a:pPr>
            <a:endParaRPr lang="en-US" sz="1600">
              <a:solidFill>
                <a:srgbClr val="595959"/>
              </a:solidFill>
              <a:latin typeface="Trebuchet MS"/>
              <a:cs typeface="Calibri" panose="020F0502020204030204"/>
            </a:endParaRPr>
          </a:p>
          <a:p>
            <a:pPr marL="285750" indent="-285750">
              <a:buFont typeface="Arial" panose="020B0604020202020204" pitchFamily="34" charset="0"/>
              <a:buChar char="•"/>
            </a:pPr>
            <a:r>
              <a:rPr lang="en-US" sz="1600">
                <a:solidFill>
                  <a:srgbClr val="595959"/>
                </a:solidFill>
                <a:latin typeface="Trebuchet MS"/>
                <a:ea typeface="+mn-lt"/>
                <a:cs typeface="+mn-lt"/>
              </a:rPr>
              <a:t>You only need to </a:t>
            </a:r>
            <a:r>
              <a:rPr lang="en-US" sz="1600" b="1">
                <a:solidFill>
                  <a:srgbClr val="595959"/>
                </a:solidFill>
                <a:latin typeface="Trebuchet MS"/>
                <a:ea typeface="+mn-lt"/>
                <a:cs typeface="+mn-lt"/>
              </a:rPr>
              <a:t>submit one Expedition/Exploration with each Record Book submission</a:t>
            </a:r>
            <a:r>
              <a:rPr lang="en-US" sz="1600">
                <a:solidFill>
                  <a:srgbClr val="595959"/>
                </a:solidFill>
                <a:latin typeface="Trebuchet MS"/>
                <a:ea typeface="+mn-lt"/>
                <a:cs typeface="+mn-lt"/>
              </a:rPr>
              <a:t>. For example, if your first Record Book submission is for the Silver Medal, you only need to submit a two consecutive overnight trip. You do not need to submit a one-day trip for the Bronze Certificate, a two-day trip for the Silver Certificate, etc. </a:t>
            </a:r>
            <a:endParaRPr lang="en-US" sz="1600">
              <a:solidFill>
                <a:srgbClr val="595959"/>
              </a:solidFill>
              <a:latin typeface="Trebuchet MS"/>
              <a:cs typeface="Calibri"/>
            </a:endParaRPr>
          </a:p>
          <a:p>
            <a:pPr marL="285750" indent="-285750">
              <a:buFont typeface="Arial" panose="020B0604020202020204" pitchFamily="34" charset="0"/>
              <a:buChar char="•"/>
            </a:pPr>
            <a:endParaRPr lang="en-US" sz="1600">
              <a:solidFill>
                <a:srgbClr val="595959"/>
              </a:solidFill>
              <a:latin typeface="Trebuchet MS"/>
              <a:ea typeface="+mn-lt"/>
              <a:cs typeface="+mn-lt"/>
            </a:endParaRPr>
          </a:p>
          <a:p>
            <a:pPr marL="285750" indent="-285750">
              <a:buFont typeface="Arial" panose="020B0604020202020204" pitchFamily="34" charset="0"/>
              <a:buChar char="•"/>
            </a:pPr>
            <a:r>
              <a:rPr lang="en-US" sz="1600">
                <a:solidFill>
                  <a:srgbClr val="595959"/>
                </a:solidFill>
                <a:latin typeface="Trebuchet MS"/>
                <a:ea typeface="+mn-lt"/>
                <a:cs typeface="+mn-lt"/>
              </a:rPr>
              <a:t>Please ensure that you submit a </a:t>
            </a:r>
            <a:r>
              <a:rPr lang="en-US" sz="1600" b="1">
                <a:solidFill>
                  <a:srgbClr val="595959"/>
                </a:solidFill>
                <a:latin typeface="Trebuchet MS"/>
                <a:ea typeface="+mn-lt"/>
                <a:cs typeface="+mn-lt"/>
              </a:rPr>
              <a:t>thorough write-up of your trip</a:t>
            </a:r>
            <a:r>
              <a:rPr lang="en-US" sz="1600">
                <a:solidFill>
                  <a:srgbClr val="595959"/>
                </a:solidFill>
                <a:latin typeface="Trebuchet MS"/>
                <a:ea typeface="+mn-lt"/>
                <a:cs typeface="+mn-lt"/>
              </a:rPr>
              <a:t>. The Record Book includes a list of questions to help guide you in your write-up. Your submission should not consist of brief bullet points. </a:t>
            </a:r>
            <a:endParaRPr lang="en-US" sz="1600">
              <a:solidFill>
                <a:srgbClr val="595959"/>
              </a:solidFill>
              <a:latin typeface="Trebuchet MS"/>
              <a:cs typeface="Calibri"/>
            </a:endParaRPr>
          </a:p>
          <a:p>
            <a:pPr marL="285750" indent="-285750">
              <a:buFont typeface="Arial" panose="020B0604020202020204" pitchFamily="34" charset="0"/>
              <a:buChar char="•"/>
            </a:pPr>
            <a:endParaRPr lang="en-US" sz="1600">
              <a:solidFill>
                <a:srgbClr val="595959"/>
              </a:solidFill>
              <a:latin typeface="Trebuchet MS"/>
              <a:cs typeface="Calibri"/>
            </a:endParaRPr>
          </a:p>
          <a:p>
            <a:pPr marL="285750" indent="-285750">
              <a:buFont typeface="Arial" panose="020B0604020202020204" pitchFamily="34" charset="0"/>
              <a:buChar char="•"/>
            </a:pPr>
            <a:endParaRPr lang="en-US" sz="1600">
              <a:solidFill>
                <a:srgbClr val="595959"/>
              </a:solidFill>
              <a:latin typeface="Trebuchet MS"/>
              <a:cs typeface="Calibri"/>
            </a:endParaRPr>
          </a:p>
        </p:txBody>
      </p:sp>
    </p:spTree>
    <p:extLst>
      <p:ext uri="{BB962C8B-B14F-4D97-AF65-F5344CB8AC3E}">
        <p14:creationId xmlns:p14="http://schemas.microsoft.com/office/powerpoint/2010/main" val="308304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10048691"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4000">
              <a:solidFill>
                <a:srgbClr val="00004C"/>
              </a:solidFill>
              <a:latin typeface="Perpetua" panose="02020502060401020303" pitchFamily="18" charset="0"/>
            </a:endParaRPr>
          </a:p>
        </p:txBody>
      </p:sp>
      <p:sp>
        <p:nvSpPr>
          <p:cNvPr id="5" name="Rectangle 4"/>
          <p:cNvSpPr>
            <a:spLocks noChangeArrowheads="1"/>
          </p:cNvSpPr>
          <p:nvPr/>
        </p:nvSpPr>
        <p:spPr bwMode="auto">
          <a:xfrm>
            <a:off x="2396883" y="752714"/>
            <a:ext cx="88006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sz="2400" b="1">
                <a:solidFill>
                  <a:srgbClr val="FFC000"/>
                </a:solidFill>
                <a:latin typeface="Trebuchet MS"/>
              </a:rPr>
              <a:t>VIRTUAL EXPEDITION/EXPLORATION COVID ACCOMODATION</a:t>
            </a:r>
            <a:endParaRPr lang="en-US" sz="2400">
              <a:solidFill>
                <a:srgbClr val="FFC000"/>
              </a:solidFill>
            </a:endParaRP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465257" y="6026990"/>
            <a:ext cx="4557488" cy="646331"/>
          </a:xfrm>
          <a:prstGeom prst="rect">
            <a:avLst/>
          </a:prstGeom>
          <a:noFill/>
        </p:spPr>
        <p:txBody>
          <a:bodyPr wrap="square" rtlCol="0">
            <a:spAutoFit/>
          </a:bodyPr>
          <a:lstStyle/>
          <a:p>
            <a:r>
              <a:rPr lang="en-US" b="1" i="1">
                <a:solidFill>
                  <a:schemeClr val="bg1"/>
                </a:solidFill>
                <a:latin typeface="Trebuchet MS" panose="020B0603020202020204" pitchFamily="34" charset="0"/>
              </a:rPr>
              <a:t>Immersion in an unfamiliar</a:t>
            </a:r>
          </a:p>
          <a:p>
            <a:r>
              <a:rPr lang="en-US" b="1" i="1">
                <a:solidFill>
                  <a:schemeClr val="bg1"/>
                </a:solidFill>
                <a:latin typeface="Trebuchet MS" panose="020B0603020202020204" pitchFamily="34" charset="0"/>
              </a:rPr>
              <a:t>environment or culture</a:t>
            </a:r>
          </a:p>
        </p:txBody>
      </p:sp>
      <p:sp>
        <p:nvSpPr>
          <p:cNvPr id="2" name="TextBox 1">
            <a:extLst>
              <a:ext uri="{FF2B5EF4-FFF2-40B4-BE49-F238E27FC236}">
                <a16:creationId xmlns:a16="http://schemas.microsoft.com/office/drawing/2014/main" id="{D5F65DEF-EA83-453B-A79E-DB188585FECA}"/>
              </a:ext>
            </a:extLst>
          </p:cNvPr>
          <p:cNvSpPr txBox="1"/>
          <p:nvPr/>
        </p:nvSpPr>
        <p:spPr>
          <a:xfrm>
            <a:off x="747387" y="2574099"/>
            <a:ext cx="10686789"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solidFill>
                  <a:srgbClr val="595959"/>
                </a:solidFill>
                <a:latin typeface="Trebuchet MS"/>
                <a:ea typeface="Open Sans"/>
                <a:cs typeface="Open Sans"/>
              </a:rPr>
              <a:t>Due to travel restrictions and safety concerns associated with the COVID-19 pandemic, all participants will be able to submit Virtual Expeditions/Explorations with modified guidelines through </a:t>
            </a:r>
            <a:r>
              <a:rPr lang="en-US" sz="1600" b="1">
                <a:solidFill>
                  <a:srgbClr val="595959"/>
                </a:solidFill>
                <a:latin typeface="Trebuchet MS"/>
                <a:ea typeface="Open Sans"/>
                <a:cs typeface="Open Sans"/>
              </a:rPr>
              <a:t>December 31, 2021</a:t>
            </a:r>
            <a:r>
              <a:rPr lang="en-US" sz="1600">
                <a:solidFill>
                  <a:srgbClr val="595959"/>
                </a:solidFill>
                <a:latin typeface="Trebuchet MS"/>
                <a:ea typeface="Open Sans"/>
                <a:cs typeface="Open Sans"/>
              </a:rPr>
              <a:t>.</a:t>
            </a:r>
          </a:p>
          <a:p>
            <a:pPr marL="285750" indent="-285750">
              <a:buFont typeface="Arial" panose="020B0604020202020204" pitchFamily="34" charset="0"/>
              <a:buChar char="•"/>
            </a:pPr>
            <a:endParaRPr lang="en-US" sz="1600">
              <a:solidFill>
                <a:srgbClr val="595959"/>
              </a:solidFill>
              <a:latin typeface="Trebuchet MS"/>
              <a:ea typeface="Open Sans"/>
              <a:cs typeface="Open Sans"/>
            </a:endParaRPr>
          </a:p>
          <a:p>
            <a:pPr marL="285750" indent="-285750">
              <a:buFont typeface="Arial" panose="020B0604020202020204" pitchFamily="34" charset="0"/>
              <a:buChar char="•"/>
            </a:pPr>
            <a:r>
              <a:rPr lang="en-US" sz="1600">
                <a:solidFill>
                  <a:srgbClr val="595959"/>
                </a:solidFill>
                <a:latin typeface="Trebuchet MS"/>
                <a:ea typeface="Open Sans"/>
                <a:cs typeface="Open Sans"/>
              </a:rPr>
              <a:t>Each participant will be required to choose a country/location and pick activities </a:t>
            </a:r>
            <a:r>
              <a:rPr lang="en-US" sz="1600" b="1">
                <a:solidFill>
                  <a:srgbClr val="595959"/>
                </a:solidFill>
                <a:latin typeface="Trebuchet MS"/>
                <a:ea typeface="Open Sans"/>
                <a:cs typeface="Open Sans"/>
              </a:rPr>
              <a:t>(taste of the world, interview a local, landmark review, virtual museum tour, etc.</a:t>
            </a:r>
            <a:r>
              <a:rPr lang="en-US" sz="1600">
                <a:solidFill>
                  <a:srgbClr val="595959"/>
                </a:solidFill>
                <a:latin typeface="Trebuchet MS"/>
                <a:ea typeface="Open Sans"/>
                <a:cs typeface="Open Sans"/>
              </a:rPr>
              <a:t>) to explore the history, culture, and customs of the location they have chosen. If multiple countries or locations are chosen, participants will have to compare and contrast the locations through their activities and research.</a:t>
            </a:r>
          </a:p>
          <a:p>
            <a:pPr marL="285750" indent="-285750">
              <a:buFont typeface="Arial" panose="020B0604020202020204" pitchFamily="34" charset="0"/>
              <a:buChar char="•"/>
            </a:pPr>
            <a:endParaRPr lang="en-US" sz="1600">
              <a:solidFill>
                <a:srgbClr val="595959"/>
              </a:solidFill>
              <a:latin typeface="Trebuchet MS"/>
              <a:ea typeface="Open Sans"/>
              <a:cs typeface="Open Sans"/>
            </a:endParaRPr>
          </a:p>
          <a:p>
            <a:pPr marL="285750" indent="-285750">
              <a:buFont typeface="Arial" panose="020B0604020202020204" pitchFamily="34" charset="0"/>
              <a:buChar char="•"/>
            </a:pPr>
            <a:r>
              <a:rPr lang="en-US" sz="1600">
                <a:solidFill>
                  <a:srgbClr val="595959"/>
                </a:solidFill>
                <a:latin typeface="Trebuchet MS"/>
              </a:rPr>
              <a:t>Submission Requirements</a:t>
            </a:r>
          </a:p>
          <a:p>
            <a:endParaRPr lang="en-US" sz="1600">
              <a:solidFill>
                <a:srgbClr val="595959"/>
              </a:solidFill>
              <a:latin typeface="Trebuchet MS"/>
              <a:ea typeface="Open Sans"/>
              <a:cs typeface="Open Sans"/>
            </a:endParaRPr>
          </a:p>
          <a:p>
            <a:pPr algn="ctr"/>
            <a:r>
              <a:rPr lang="en-US" sz="1600">
                <a:solidFill>
                  <a:srgbClr val="595959"/>
                </a:solidFill>
                <a:latin typeface="Trebuchet MS"/>
                <a:ea typeface="Open Sans"/>
                <a:cs typeface="Open Sans"/>
              </a:rPr>
              <a:t>Bronze Certificate: 1 activity with a 1-page write-up</a:t>
            </a:r>
            <a:br>
              <a:rPr lang="en-US" sz="1600">
                <a:latin typeface="Trebuchet MS"/>
                <a:ea typeface="Open Sans"/>
                <a:cs typeface="Open Sans"/>
              </a:rPr>
            </a:br>
            <a:r>
              <a:rPr lang="en-US" sz="1600">
                <a:solidFill>
                  <a:srgbClr val="595959"/>
                </a:solidFill>
                <a:latin typeface="Trebuchet MS"/>
                <a:ea typeface="Open Sans"/>
                <a:cs typeface="Open Sans"/>
              </a:rPr>
              <a:t>Silver Certificate: 2 activities with a 2-page write-up</a:t>
            </a:r>
            <a:br>
              <a:rPr lang="en-US" sz="1600">
                <a:latin typeface="Trebuchet MS"/>
                <a:ea typeface="Open Sans"/>
                <a:cs typeface="Open Sans"/>
              </a:rPr>
            </a:br>
            <a:r>
              <a:rPr lang="en-US" sz="1600">
                <a:solidFill>
                  <a:srgbClr val="595959"/>
                </a:solidFill>
                <a:latin typeface="Trebuchet MS"/>
                <a:ea typeface="Open Sans"/>
                <a:cs typeface="Open Sans"/>
              </a:rPr>
              <a:t>Gold Certificate: 3 activities with a 3-page write-up</a:t>
            </a:r>
            <a:br>
              <a:rPr lang="en-US" sz="1600">
                <a:latin typeface="Trebuchet MS"/>
                <a:ea typeface="Open Sans"/>
                <a:cs typeface="Open Sans"/>
              </a:rPr>
            </a:br>
            <a:r>
              <a:rPr lang="en-US" sz="1600">
                <a:solidFill>
                  <a:srgbClr val="595959"/>
                </a:solidFill>
                <a:latin typeface="Trebuchet MS"/>
                <a:ea typeface="Open Sans"/>
                <a:cs typeface="Open Sans"/>
              </a:rPr>
              <a:t>Bronze Medal: 4 activities with a 5-6-page write-up</a:t>
            </a:r>
            <a:br>
              <a:rPr lang="en-US" sz="1600">
                <a:latin typeface="Trebuchet MS"/>
                <a:ea typeface="Open Sans"/>
                <a:cs typeface="Open Sans"/>
              </a:rPr>
            </a:br>
            <a:r>
              <a:rPr lang="en-US" sz="1600">
                <a:solidFill>
                  <a:srgbClr val="595959"/>
                </a:solidFill>
                <a:latin typeface="Trebuchet MS"/>
                <a:ea typeface="Open Sans"/>
                <a:cs typeface="Open Sans"/>
              </a:rPr>
              <a:t>Silver Medal: 5 activities with a 7-8-page write-up</a:t>
            </a:r>
            <a:br>
              <a:rPr lang="en-US" sz="1600">
                <a:latin typeface="Trebuchet MS"/>
                <a:ea typeface="Open Sans"/>
                <a:cs typeface="Open Sans"/>
              </a:rPr>
            </a:br>
            <a:r>
              <a:rPr lang="en-US" sz="1600">
                <a:solidFill>
                  <a:srgbClr val="595959"/>
                </a:solidFill>
                <a:latin typeface="Trebuchet MS"/>
                <a:ea typeface="Open Sans"/>
                <a:cs typeface="Open Sans"/>
              </a:rPr>
              <a:t>Gold Medal: 6 activities with a 9-10-page write-up</a:t>
            </a:r>
            <a:endParaRPr lang="en-US" sz="2000">
              <a:cs typeface="Calibri" panose="020F0502020204030204"/>
            </a:endParaRPr>
          </a:p>
        </p:txBody>
      </p:sp>
    </p:spTree>
    <p:extLst>
      <p:ext uri="{BB962C8B-B14F-4D97-AF65-F5344CB8AC3E}">
        <p14:creationId xmlns:p14="http://schemas.microsoft.com/office/powerpoint/2010/main" val="107366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5424500"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8794" r="32889" b="-106"/>
          <a:stretch/>
        </p:blipFill>
        <p:spPr>
          <a:xfrm>
            <a:off x="6197600" y="-1"/>
            <a:ext cx="5994400" cy="6865257"/>
          </a:xfrm>
          <a:prstGeom prst="rect">
            <a:avLst/>
          </a:prstGeom>
        </p:spPr>
      </p:pic>
      <p:sp>
        <p:nvSpPr>
          <p:cNvPr id="5" name="Rectangle 4"/>
          <p:cNvSpPr>
            <a:spLocks noChangeArrowheads="1"/>
          </p:cNvSpPr>
          <p:nvPr/>
        </p:nvSpPr>
        <p:spPr bwMode="auto">
          <a:xfrm>
            <a:off x="1683657" y="723686"/>
            <a:ext cx="4513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a:solidFill>
                  <a:schemeClr val="bg1"/>
                </a:solidFill>
                <a:latin typeface="Trebuchet MS" panose="020B0603020202020204" pitchFamily="34" charset="0"/>
              </a:rPr>
              <a:t>ABOUT</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68083" y="2646775"/>
            <a:ext cx="5307480" cy="4524315"/>
          </a:xfrm>
          <a:prstGeom prst="rect">
            <a:avLst/>
          </a:prstGeom>
          <a:noFill/>
        </p:spPr>
        <p:txBody>
          <a:bodyPr wrap="square" rtlCol="0">
            <a:spAutoFit/>
          </a:bodyPr>
          <a:lstStyle/>
          <a:p>
            <a:r>
              <a:rPr lang="en-US" sz="2400">
                <a:solidFill>
                  <a:srgbClr val="595959"/>
                </a:solidFill>
                <a:latin typeface="Trebuchet MS" panose="020B0603020202020204" pitchFamily="34" charset="0"/>
              </a:rPr>
              <a:t>U.S. Congress’ award for youth</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Highest honor bestowed upon a youth civilian through the U.S. Senate and House of Representatives</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Open to youth ages 13 ½ - 23</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Encourages goal-setting and fosters principles of citizenship</a:t>
            </a:r>
          </a:p>
          <a:p>
            <a:endParaRPr lang="en-US" sz="2400">
              <a:solidFill>
                <a:srgbClr val="595959"/>
              </a:solidFill>
              <a:latin typeface="Trebuchet MS" panose="020B0603020202020204" pitchFamily="34" charset="0"/>
            </a:endParaRPr>
          </a:p>
          <a:p>
            <a:endParaRPr lang="en-US" sz="2400">
              <a:solidFill>
                <a:srgbClr val="595959"/>
              </a:solidFill>
              <a:latin typeface="Trebuchet MS" panose="020B0603020202020204" pitchFamily="34" charset="0"/>
            </a:endParaRPr>
          </a:p>
        </p:txBody>
      </p:sp>
    </p:spTree>
    <p:extLst>
      <p:ext uri="{BB962C8B-B14F-4D97-AF65-F5344CB8AC3E}">
        <p14:creationId xmlns:p14="http://schemas.microsoft.com/office/powerpoint/2010/main" val="1330828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2" y="751887"/>
            <a:ext cx="6775119"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2565006" y="751228"/>
            <a:ext cx="510902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a:r>
              <a:rPr lang="en-US" altLang="en-US" sz="3600" b="1">
                <a:solidFill>
                  <a:schemeClr val="bg1"/>
                </a:solidFill>
                <a:latin typeface="Trebuchet MS"/>
              </a:rPr>
              <a:t>DEADLINES &amp; CRITERIA</a:t>
            </a:r>
            <a:endParaRPr lang="en-US"/>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9">
            <a:extLst>
              <a:ext uri="{FF2B5EF4-FFF2-40B4-BE49-F238E27FC236}">
                <a16:creationId xmlns:a16="http://schemas.microsoft.com/office/drawing/2014/main" id="{E28F5023-8247-4AF8-903F-18F39F26BFCD}"/>
              </a:ext>
            </a:extLst>
          </p:cNvPr>
          <p:cNvGraphicFramePr>
            <a:graphicFrameLocks noGrp="1"/>
          </p:cNvGraphicFramePr>
          <p:nvPr>
            <p:extLst>
              <p:ext uri="{D42A27DB-BD31-4B8C-83A1-F6EECF244321}">
                <p14:modId xmlns:p14="http://schemas.microsoft.com/office/powerpoint/2010/main" val="1650826159"/>
              </p:ext>
            </p:extLst>
          </p:nvPr>
        </p:nvGraphicFramePr>
        <p:xfrm>
          <a:off x="1662812" y="2788039"/>
          <a:ext cx="8508998" cy="1661710"/>
        </p:xfrm>
        <a:graphic>
          <a:graphicData uri="http://schemas.openxmlformats.org/drawingml/2006/table">
            <a:tbl>
              <a:tblPr firstRow="1" bandRow="1">
                <a:tableStyleId>{35758FB7-9AC5-4552-8A53-C91805E547FA}</a:tableStyleId>
              </a:tblPr>
              <a:tblGrid>
                <a:gridCol w="4254499">
                  <a:extLst>
                    <a:ext uri="{9D8B030D-6E8A-4147-A177-3AD203B41FA5}">
                      <a16:colId xmlns:a16="http://schemas.microsoft.com/office/drawing/2014/main" val="506388515"/>
                    </a:ext>
                  </a:extLst>
                </a:gridCol>
                <a:gridCol w="4254499">
                  <a:extLst>
                    <a:ext uri="{9D8B030D-6E8A-4147-A177-3AD203B41FA5}">
                      <a16:colId xmlns:a16="http://schemas.microsoft.com/office/drawing/2014/main" val="1535997586"/>
                    </a:ext>
                  </a:extLst>
                </a:gridCol>
              </a:tblGrid>
              <a:tr h="830855">
                <a:tc>
                  <a:txBody>
                    <a:bodyPr/>
                    <a:lstStyle/>
                    <a:p>
                      <a:pPr algn="ctr"/>
                      <a:r>
                        <a:rPr lang="en-US" sz="2400">
                          <a:latin typeface="Trebuchet MS"/>
                        </a:rPr>
                        <a:t>GOLD MEADALIST DEADLINE</a:t>
                      </a:r>
                    </a:p>
                  </a:txBody>
                  <a:tcPr anchor="ctr">
                    <a:lnL w="38100">
                      <a:solidFill>
                        <a:schemeClr val="tx1"/>
                      </a:solidFill>
                    </a:lnL>
                    <a:lnR w="38100">
                      <a:solidFill>
                        <a:schemeClr val="bg1"/>
                      </a:solidFill>
                    </a:lnR>
                    <a:lnT w="38100">
                      <a:solidFill>
                        <a:schemeClr val="tx1"/>
                      </a:solidFill>
                    </a:lnT>
                    <a:lnB w="0">
                      <a:noFill/>
                    </a:lnB>
                    <a:solidFill>
                      <a:srgbClr val="0A3A52"/>
                    </a:solidFill>
                  </a:tcPr>
                </a:tc>
                <a:tc>
                  <a:txBody>
                    <a:bodyPr/>
                    <a:lstStyle/>
                    <a:p>
                      <a:pPr algn="ctr"/>
                      <a:r>
                        <a:rPr lang="en-US" sz="2400" b="1">
                          <a:latin typeface="Trebuchet MS"/>
                        </a:rPr>
                        <a:t>REVISION DEADLINES</a:t>
                      </a:r>
                    </a:p>
                  </a:txBody>
                  <a:tcPr anchor="ctr">
                    <a:lnL w="38100">
                      <a:solidFill>
                        <a:schemeClr val="bg1"/>
                      </a:solidFill>
                    </a:lnL>
                    <a:lnR w="38100">
                      <a:solidFill>
                        <a:schemeClr val="tx1"/>
                      </a:solidFill>
                    </a:lnR>
                    <a:lnT w="38100">
                      <a:solidFill>
                        <a:schemeClr val="tx1"/>
                      </a:solidFill>
                    </a:lnT>
                    <a:lnB w="0">
                      <a:noFill/>
                    </a:lnB>
                    <a:solidFill>
                      <a:srgbClr val="0A3A52"/>
                    </a:solidFill>
                  </a:tcPr>
                </a:tc>
                <a:extLst>
                  <a:ext uri="{0D108BD9-81ED-4DB2-BD59-A6C34878D82A}">
                    <a16:rowId xmlns:a16="http://schemas.microsoft.com/office/drawing/2014/main" val="1337123059"/>
                  </a:ext>
                </a:extLst>
              </a:tr>
              <a:tr h="830855">
                <a:tc>
                  <a:txBody>
                    <a:bodyPr/>
                    <a:lstStyle/>
                    <a:p>
                      <a:pPr lvl="0" algn="ctr">
                        <a:buNone/>
                      </a:pPr>
                      <a:r>
                        <a:rPr lang="en-US" sz="2400" b="1" i="0" u="none" strike="noStrike" noProof="0">
                          <a:solidFill>
                            <a:srgbClr val="000000"/>
                          </a:solidFill>
                          <a:latin typeface="Trebuchet MS"/>
                        </a:rPr>
                        <a:t>FEBRURARY 1ST, ANNUALLY</a:t>
                      </a:r>
                      <a:endParaRPr lang="en-US" sz="2400" b="1">
                        <a:solidFill>
                          <a:srgbClr val="000000"/>
                        </a:solidFill>
                        <a:latin typeface="Trebuchet MS"/>
                      </a:endParaRPr>
                    </a:p>
                  </a:txBody>
                  <a:tcPr anchor="ctr">
                    <a:lnL w="38100">
                      <a:solidFill>
                        <a:schemeClr val="tx1"/>
                      </a:solidFill>
                    </a:lnL>
                    <a:lnR w="38100">
                      <a:solidFill>
                        <a:schemeClr val="tx1"/>
                      </a:solidFill>
                    </a:lnR>
                    <a:lnT w="0">
                      <a:noFill/>
                    </a:lnT>
                    <a:lnB w="38100">
                      <a:solidFill>
                        <a:schemeClr val="tx1"/>
                      </a:solidFill>
                    </a:lnB>
                    <a:solidFill>
                      <a:schemeClr val="bg1"/>
                    </a:solidFill>
                  </a:tcPr>
                </a:tc>
                <a:tc>
                  <a:txBody>
                    <a:bodyPr/>
                    <a:lstStyle/>
                    <a:p>
                      <a:pPr algn="ctr"/>
                      <a:r>
                        <a:rPr lang="en-US" sz="2400" b="1">
                          <a:solidFill>
                            <a:srgbClr val="000000"/>
                          </a:solidFill>
                          <a:latin typeface="Trebuchet MS"/>
                        </a:rPr>
                        <a:t>MARCH 15TH, ANNUALLY</a:t>
                      </a:r>
                    </a:p>
                  </a:txBody>
                  <a:tcPr anchor="ctr">
                    <a:lnL w="38100">
                      <a:solidFill>
                        <a:schemeClr val="tx1"/>
                      </a:solidFill>
                    </a:lnL>
                    <a:lnR w="38100">
                      <a:solidFill>
                        <a:schemeClr val="tx1"/>
                      </a:solidFill>
                    </a:lnR>
                    <a:lnT w="0">
                      <a:noFill/>
                    </a:lnT>
                    <a:lnB w="38100">
                      <a:solidFill>
                        <a:schemeClr val="tx1"/>
                      </a:solidFill>
                    </a:lnB>
                    <a:solidFill>
                      <a:schemeClr val="bg1"/>
                    </a:solidFill>
                  </a:tcPr>
                </a:tc>
                <a:extLst>
                  <a:ext uri="{0D108BD9-81ED-4DB2-BD59-A6C34878D82A}">
                    <a16:rowId xmlns:a16="http://schemas.microsoft.com/office/drawing/2014/main" val="1271442605"/>
                  </a:ext>
                </a:extLst>
              </a:tr>
            </a:tbl>
          </a:graphicData>
        </a:graphic>
      </p:graphicFrame>
    </p:spTree>
    <p:extLst>
      <p:ext uri="{BB962C8B-B14F-4D97-AF65-F5344CB8AC3E}">
        <p14:creationId xmlns:p14="http://schemas.microsoft.com/office/powerpoint/2010/main" val="2624677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2" y="751887"/>
            <a:ext cx="6775119"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2565006" y="751228"/>
            <a:ext cx="510902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a:r>
              <a:rPr lang="en-US" altLang="en-US" sz="3600" b="1">
                <a:solidFill>
                  <a:schemeClr val="bg1"/>
                </a:solidFill>
                <a:latin typeface="Trebuchet MS"/>
              </a:rPr>
              <a:t>VIRTUAL EXEMPTIONS</a:t>
            </a:r>
            <a:endParaRPr lang="en-US">
              <a:solidFill>
                <a:schemeClr val="bg1"/>
              </a:solidFill>
            </a:endParaRP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86B50CD-6DC6-4ADF-AC87-AC4D915F6974}"/>
              </a:ext>
            </a:extLst>
          </p:cNvPr>
          <p:cNvSpPr txBox="1"/>
          <p:nvPr/>
        </p:nvSpPr>
        <p:spPr>
          <a:xfrm>
            <a:off x="1210733" y="2512483"/>
            <a:ext cx="3843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a:latin typeface="Trebuchet MS"/>
              </a:rPr>
              <a:t>Virtual Expedition/Exploration</a:t>
            </a:r>
            <a:endParaRPr lang="en-US"/>
          </a:p>
        </p:txBody>
      </p:sp>
      <p:sp>
        <p:nvSpPr>
          <p:cNvPr id="3" name="TextBox 2">
            <a:extLst>
              <a:ext uri="{FF2B5EF4-FFF2-40B4-BE49-F238E27FC236}">
                <a16:creationId xmlns:a16="http://schemas.microsoft.com/office/drawing/2014/main" id="{3FE54B78-8411-4A91-8638-FADADB477153}"/>
              </a:ext>
            </a:extLst>
          </p:cNvPr>
          <p:cNvSpPr txBox="1"/>
          <p:nvPr/>
        </p:nvSpPr>
        <p:spPr>
          <a:xfrm>
            <a:off x="411692" y="3046942"/>
            <a:ext cx="568536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latin typeface="Trebuchet MS"/>
              </a:rPr>
              <a:t>Participants can submit Virtual Expeditions/Explorations through </a:t>
            </a:r>
            <a:r>
              <a:rPr lang="en-US" u="sng">
                <a:solidFill>
                  <a:srgbClr val="595959"/>
                </a:solidFill>
                <a:latin typeface="Trebuchet MS"/>
              </a:rPr>
              <a:t>December 31</a:t>
            </a:r>
            <a:r>
              <a:rPr lang="en-US" u="sng" baseline="30000">
                <a:solidFill>
                  <a:srgbClr val="595959"/>
                </a:solidFill>
                <a:latin typeface="Trebuchet MS"/>
              </a:rPr>
              <a:t>st</a:t>
            </a:r>
            <a:r>
              <a:rPr lang="en-US" u="sng">
                <a:solidFill>
                  <a:srgbClr val="595959"/>
                </a:solidFill>
                <a:latin typeface="Trebuchet MS"/>
              </a:rPr>
              <a:t>, 2021</a:t>
            </a:r>
            <a:br>
              <a:rPr lang="en-US" u="sng">
                <a:latin typeface="Trebuchet MS"/>
              </a:rPr>
            </a:br>
            <a:br>
              <a:rPr lang="en-US" u="sng">
                <a:latin typeface="Trebuchet MS"/>
              </a:rPr>
            </a:br>
            <a:endParaRPr lang="en-US" u="sng">
              <a:solidFill>
                <a:srgbClr val="595959"/>
              </a:solidFill>
              <a:latin typeface="Trebuchet MS"/>
            </a:endParaRPr>
          </a:p>
          <a:p>
            <a:r>
              <a:rPr lang="en-US">
                <a:solidFill>
                  <a:srgbClr val="595959"/>
                </a:solidFill>
                <a:latin typeface="Trebuchet MS"/>
              </a:rPr>
              <a:t>Each participant must complete both their activity </a:t>
            </a:r>
            <a:r>
              <a:rPr lang="en-US" b="1" i="1">
                <a:solidFill>
                  <a:srgbClr val="595959"/>
                </a:solidFill>
                <a:latin typeface="Trebuchet MS"/>
              </a:rPr>
              <a:t>and </a:t>
            </a:r>
            <a:r>
              <a:rPr lang="en-US">
                <a:solidFill>
                  <a:srgbClr val="595959"/>
                </a:solidFill>
                <a:latin typeface="Trebuchet MS"/>
              </a:rPr>
              <a:t>write-up</a:t>
            </a:r>
            <a:endParaRPr lang="en-US" u="sng">
              <a:solidFill>
                <a:srgbClr val="595959"/>
              </a:solidFill>
              <a:latin typeface="Trebuchet MS"/>
            </a:endParaRPr>
          </a:p>
          <a:p>
            <a:pPr marL="285750" indent="-285750">
              <a:buFont typeface="Arial"/>
              <a:buChar char="•"/>
            </a:pPr>
            <a:endParaRPr lang="en-US">
              <a:solidFill>
                <a:srgbClr val="595959"/>
              </a:solidFill>
              <a:latin typeface="Trebuchet MS"/>
            </a:endParaRPr>
          </a:p>
          <a:p>
            <a:pPr marL="285750" indent="-285750">
              <a:buFont typeface="Arial"/>
              <a:buChar char="•"/>
            </a:pPr>
            <a:endParaRPr lang="en-US">
              <a:solidFill>
                <a:srgbClr val="595959"/>
              </a:solidFill>
              <a:latin typeface="Trebuchet MS"/>
            </a:endParaRPr>
          </a:p>
          <a:p>
            <a:r>
              <a:rPr lang="en-US">
                <a:solidFill>
                  <a:srgbClr val="595959"/>
                </a:solidFill>
                <a:latin typeface="Trebuchet MS"/>
              </a:rPr>
              <a:t>More information can be found on our website</a:t>
            </a:r>
            <a:endParaRPr lang="en-US">
              <a:latin typeface="Trebuchet MS"/>
            </a:endParaRPr>
          </a:p>
        </p:txBody>
      </p:sp>
      <p:graphicFrame>
        <p:nvGraphicFramePr>
          <p:cNvPr id="9" name="Table 9">
            <a:extLst>
              <a:ext uri="{FF2B5EF4-FFF2-40B4-BE49-F238E27FC236}">
                <a16:creationId xmlns:a16="http://schemas.microsoft.com/office/drawing/2014/main" id="{D8B0E996-03CD-487D-B2D1-8A31F6FA6F9D}"/>
              </a:ext>
            </a:extLst>
          </p:cNvPr>
          <p:cNvGraphicFramePr>
            <a:graphicFrameLocks noGrp="1"/>
          </p:cNvGraphicFramePr>
          <p:nvPr>
            <p:extLst>
              <p:ext uri="{D42A27DB-BD31-4B8C-83A1-F6EECF244321}">
                <p14:modId xmlns:p14="http://schemas.microsoft.com/office/powerpoint/2010/main" val="4148534726"/>
              </p:ext>
            </p:extLst>
          </p:nvPr>
        </p:nvGraphicFramePr>
        <p:xfrm>
          <a:off x="5860676" y="2207558"/>
          <a:ext cx="6143445" cy="4050342"/>
        </p:xfrm>
        <a:graphic>
          <a:graphicData uri="http://schemas.openxmlformats.org/drawingml/2006/table">
            <a:tbl>
              <a:tblPr firstRow="1" bandRow="1">
                <a:tableStyleId>{5C22544A-7EE6-4342-B048-85BDC9FD1C3A}</a:tableStyleId>
              </a:tblPr>
              <a:tblGrid>
                <a:gridCol w="2047815">
                  <a:extLst>
                    <a:ext uri="{9D8B030D-6E8A-4147-A177-3AD203B41FA5}">
                      <a16:colId xmlns:a16="http://schemas.microsoft.com/office/drawing/2014/main" val="2538261547"/>
                    </a:ext>
                  </a:extLst>
                </a:gridCol>
                <a:gridCol w="2047815">
                  <a:extLst>
                    <a:ext uri="{9D8B030D-6E8A-4147-A177-3AD203B41FA5}">
                      <a16:colId xmlns:a16="http://schemas.microsoft.com/office/drawing/2014/main" val="3032581996"/>
                    </a:ext>
                  </a:extLst>
                </a:gridCol>
                <a:gridCol w="2047815">
                  <a:extLst>
                    <a:ext uri="{9D8B030D-6E8A-4147-A177-3AD203B41FA5}">
                      <a16:colId xmlns:a16="http://schemas.microsoft.com/office/drawing/2014/main" val="2161928834"/>
                    </a:ext>
                  </a:extLst>
                </a:gridCol>
              </a:tblGrid>
              <a:tr h="461697">
                <a:tc gridSpan="3">
                  <a:txBody>
                    <a:bodyPr/>
                    <a:lstStyle/>
                    <a:p>
                      <a:pPr algn="ctr"/>
                      <a:r>
                        <a:rPr lang="en-US" sz="2000">
                          <a:latin typeface="Trebuchet MS"/>
                        </a:rPr>
                        <a:t>SUBMISSION REQUIREMENTS</a:t>
                      </a:r>
                    </a:p>
                  </a:txBody>
                  <a:tcPr>
                    <a:solidFill>
                      <a:srgbClr val="0A3A52"/>
                    </a:solidFill>
                  </a:tcPr>
                </a:tc>
                <a:tc hMerge="1">
                  <a:txBody>
                    <a:bodyPr/>
                    <a:lstStyle/>
                    <a:p>
                      <a:endParaRPr lang="en-US"/>
                    </a:p>
                  </a:txBody>
                  <a:tcPr>
                    <a:solidFill>
                      <a:srgbClr val="0A3A52"/>
                    </a:solidFill>
                  </a:tcPr>
                </a:tc>
                <a:tc hMerge="1">
                  <a:txBody>
                    <a:bodyPr/>
                    <a:lstStyle/>
                    <a:p>
                      <a:endParaRPr lang="en-US"/>
                    </a:p>
                  </a:txBody>
                  <a:tcPr>
                    <a:solidFill>
                      <a:srgbClr val="0A3A52"/>
                    </a:solidFill>
                  </a:tcPr>
                </a:tc>
                <a:extLst>
                  <a:ext uri="{0D108BD9-81ED-4DB2-BD59-A6C34878D82A}">
                    <a16:rowId xmlns:a16="http://schemas.microsoft.com/office/drawing/2014/main" val="1193204409"/>
                  </a:ext>
                </a:extLst>
              </a:tr>
              <a:tr h="461697">
                <a:tc>
                  <a:txBody>
                    <a:bodyPr/>
                    <a:lstStyle/>
                    <a:p>
                      <a:pPr lvl="0" algn="ctr">
                        <a:buNone/>
                      </a:pPr>
                      <a:r>
                        <a:rPr lang="en-US" b="1">
                          <a:latin typeface="Trebuchet MS"/>
                        </a:rPr>
                        <a:t>Award level</a:t>
                      </a:r>
                    </a:p>
                  </a:txBody>
                  <a:tcPr anchor="ctr">
                    <a:lnB w="38100">
                      <a:solidFill>
                        <a:schemeClr val="tx1"/>
                      </a:solidFill>
                    </a:lnB>
                  </a:tcPr>
                </a:tc>
                <a:tc>
                  <a:txBody>
                    <a:bodyPr/>
                    <a:lstStyle/>
                    <a:p>
                      <a:pPr algn="ctr"/>
                      <a:r>
                        <a:rPr lang="en-US" b="1">
                          <a:latin typeface="Trebuchet MS"/>
                        </a:rPr>
                        <a:t># of activities</a:t>
                      </a:r>
                    </a:p>
                  </a:txBody>
                  <a:tcPr anchor="ctr">
                    <a:lnB w="38100">
                      <a:solidFill>
                        <a:schemeClr val="tx1"/>
                      </a:solidFill>
                    </a:lnB>
                  </a:tcPr>
                </a:tc>
                <a:tc>
                  <a:txBody>
                    <a:bodyPr/>
                    <a:lstStyle/>
                    <a:p>
                      <a:pPr algn="ctr"/>
                      <a:r>
                        <a:rPr lang="en-US" b="1">
                          <a:latin typeface="Trebuchet MS"/>
                        </a:rPr>
                        <a:t>Page write-up </a:t>
                      </a:r>
                    </a:p>
                  </a:txBody>
                  <a:tcPr anchor="ctr">
                    <a:lnB w="38100">
                      <a:solidFill>
                        <a:schemeClr val="tx1"/>
                      </a:solidFill>
                    </a:lnB>
                  </a:tcPr>
                </a:tc>
                <a:extLst>
                  <a:ext uri="{0D108BD9-81ED-4DB2-BD59-A6C34878D82A}">
                    <a16:rowId xmlns:a16="http://schemas.microsoft.com/office/drawing/2014/main" val="2268603771"/>
                  </a:ext>
                </a:extLst>
              </a:tr>
              <a:tr h="461697">
                <a:tc>
                  <a:txBody>
                    <a:bodyPr/>
                    <a:lstStyle/>
                    <a:p>
                      <a:pPr algn="ctr"/>
                      <a:r>
                        <a:rPr lang="en-US" b="1">
                          <a:latin typeface="Trebuchet MS"/>
                        </a:rPr>
                        <a:t>Bronze Certificate</a:t>
                      </a:r>
                    </a:p>
                  </a:txBody>
                  <a:tcPr anchor="ctr">
                    <a:lnT w="38100">
                      <a:solidFill>
                        <a:schemeClr val="tx1"/>
                      </a:solidFill>
                    </a:lnT>
                  </a:tcPr>
                </a:tc>
                <a:tc>
                  <a:txBody>
                    <a:bodyPr/>
                    <a:lstStyle/>
                    <a:p>
                      <a:pPr algn="ctr"/>
                      <a:r>
                        <a:rPr lang="en-US" b="1">
                          <a:latin typeface="Trebuchet MS"/>
                        </a:rPr>
                        <a:t>1 </a:t>
                      </a:r>
                    </a:p>
                  </a:txBody>
                  <a:tcPr anchor="ctr">
                    <a:lnT w="38100">
                      <a:solidFill>
                        <a:schemeClr val="tx1"/>
                      </a:solidFill>
                    </a:lnT>
                  </a:tcPr>
                </a:tc>
                <a:tc>
                  <a:txBody>
                    <a:bodyPr/>
                    <a:lstStyle/>
                    <a:p>
                      <a:pPr algn="ctr"/>
                      <a:r>
                        <a:rPr lang="en-US" b="1">
                          <a:latin typeface="Trebuchet MS"/>
                        </a:rPr>
                        <a:t>1 page</a:t>
                      </a:r>
                    </a:p>
                  </a:txBody>
                  <a:tcPr anchor="ctr">
                    <a:lnT w="38100">
                      <a:solidFill>
                        <a:schemeClr val="tx1"/>
                      </a:solidFill>
                    </a:lnT>
                  </a:tcPr>
                </a:tc>
                <a:extLst>
                  <a:ext uri="{0D108BD9-81ED-4DB2-BD59-A6C34878D82A}">
                    <a16:rowId xmlns:a16="http://schemas.microsoft.com/office/drawing/2014/main" val="4050015025"/>
                  </a:ext>
                </a:extLst>
              </a:tr>
              <a:tr h="461697">
                <a:tc>
                  <a:txBody>
                    <a:bodyPr/>
                    <a:lstStyle/>
                    <a:p>
                      <a:pPr algn="ctr"/>
                      <a:r>
                        <a:rPr lang="en-US" b="1">
                          <a:latin typeface="Trebuchet MS"/>
                        </a:rPr>
                        <a:t>Silver Certificate </a:t>
                      </a:r>
                    </a:p>
                  </a:txBody>
                  <a:tcPr anchor="ctr"/>
                </a:tc>
                <a:tc>
                  <a:txBody>
                    <a:bodyPr/>
                    <a:lstStyle/>
                    <a:p>
                      <a:pPr algn="ctr"/>
                      <a:r>
                        <a:rPr lang="en-US" b="1">
                          <a:latin typeface="Trebuchet MS"/>
                        </a:rPr>
                        <a:t>2</a:t>
                      </a:r>
                    </a:p>
                  </a:txBody>
                  <a:tcPr anchor="ctr"/>
                </a:tc>
                <a:tc>
                  <a:txBody>
                    <a:bodyPr/>
                    <a:lstStyle/>
                    <a:p>
                      <a:pPr algn="ctr"/>
                      <a:r>
                        <a:rPr lang="en-US" b="1">
                          <a:latin typeface="Trebuchet MS"/>
                        </a:rPr>
                        <a:t>2 pages</a:t>
                      </a:r>
                    </a:p>
                  </a:txBody>
                  <a:tcPr anchor="ctr"/>
                </a:tc>
                <a:extLst>
                  <a:ext uri="{0D108BD9-81ED-4DB2-BD59-A6C34878D82A}">
                    <a16:rowId xmlns:a16="http://schemas.microsoft.com/office/drawing/2014/main" val="3685965919"/>
                  </a:ext>
                </a:extLst>
              </a:tr>
              <a:tr h="461697">
                <a:tc>
                  <a:txBody>
                    <a:bodyPr/>
                    <a:lstStyle/>
                    <a:p>
                      <a:pPr algn="ctr"/>
                      <a:r>
                        <a:rPr lang="en-US" b="1">
                          <a:latin typeface="Trebuchet MS"/>
                        </a:rPr>
                        <a:t>Gold Certificate</a:t>
                      </a:r>
                    </a:p>
                  </a:txBody>
                  <a:tcPr anchor="ctr"/>
                </a:tc>
                <a:tc>
                  <a:txBody>
                    <a:bodyPr/>
                    <a:lstStyle/>
                    <a:p>
                      <a:pPr algn="ctr"/>
                      <a:r>
                        <a:rPr lang="en-US" b="1">
                          <a:latin typeface="Trebuchet MS"/>
                        </a:rPr>
                        <a:t>3</a:t>
                      </a:r>
                    </a:p>
                  </a:txBody>
                  <a:tcPr anchor="ctr"/>
                </a:tc>
                <a:tc>
                  <a:txBody>
                    <a:bodyPr/>
                    <a:lstStyle/>
                    <a:p>
                      <a:pPr algn="ctr"/>
                      <a:r>
                        <a:rPr lang="en-US" b="1">
                          <a:latin typeface="Trebuchet MS"/>
                        </a:rPr>
                        <a:t>3 pages</a:t>
                      </a:r>
                    </a:p>
                  </a:txBody>
                  <a:tcPr anchor="ctr"/>
                </a:tc>
                <a:extLst>
                  <a:ext uri="{0D108BD9-81ED-4DB2-BD59-A6C34878D82A}">
                    <a16:rowId xmlns:a16="http://schemas.microsoft.com/office/drawing/2014/main" val="814015408"/>
                  </a:ext>
                </a:extLst>
              </a:tr>
              <a:tr h="461697">
                <a:tc>
                  <a:txBody>
                    <a:bodyPr/>
                    <a:lstStyle/>
                    <a:p>
                      <a:pPr algn="ctr"/>
                      <a:r>
                        <a:rPr lang="en-US" b="1">
                          <a:latin typeface="Trebuchet MS"/>
                        </a:rPr>
                        <a:t>Bronze Medal</a:t>
                      </a:r>
                    </a:p>
                  </a:txBody>
                  <a:tcPr anchor="ctr"/>
                </a:tc>
                <a:tc>
                  <a:txBody>
                    <a:bodyPr/>
                    <a:lstStyle/>
                    <a:p>
                      <a:pPr algn="ctr"/>
                      <a:r>
                        <a:rPr lang="en-US" b="1">
                          <a:latin typeface="Trebuchet MS"/>
                        </a:rPr>
                        <a:t>4</a:t>
                      </a:r>
                    </a:p>
                  </a:txBody>
                  <a:tcPr anchor="ctr"/>
                </a:tc>
                <a:tc>
                  <a:txBody>
                    <a:bodyPr/>
                    <a:lstStyle/>
                    <a:p>
                      <a:pPr algn="ctr"/>
                      <a:r>
                        <a:rPr lang="en-US" b="1">
                          <a:latin typeface="Trebuchet MS"/>
                        </a:rPr>
                        <a:t>5-6 pages</a:t>
                      </a:r>
                    </a:p>
                  </a:txBody>
                  <a:tcPr anchor="ctr"/>
                </a:tc>
                <a:extLst>
                  <a:ext uri="{0D108BD9-81ED-4DB2-BD59-A6C34878D82A}">
                    <a16:rowId xmlns:a16="http://schemas.microsoft.com/office/drawing/2014/main" val="3467708070"/>
                  </a:ext>
                </a:extLst>
              </a:tr>
              <a:tr h="461697">
                <a:tc>
                  <a:txBody>
                    <a:bodyPr/>
                    <a:lstStyle/>
                    <a:p>
                      <a:pPr algn="ctr"/>
                      <a:r>
                        <a:rPr lang="en-US" b="1">
                          <a:latin typeface="Trebuchet MS"/>
                        </a:rPr>
                        <a:t>Silver Medal</a:t>
                      </a:r>
                    </a:p>
                  </a:txBody>
                  <a:tcPr anchor="ctr"/>
                </a:tc>
                <a:tc>
                  <a:txBody>
                    <a:bodyPr/>
                    <a:lstStyle/>
                    <a:p>
                      <a:pPr algn="ctr"/>
                      <a:r>
                        <a:rPr lang="en-US" b="1">
                          <a:latin typeface="Trebuchet MS"/>
                        </a:rPr>
                        <a:t>5</a:t>
                      </a:r>
                    </a:p>
                  </a:txBody>
                  <a:tcPr anchor="ctr"/>
                </a:tc>
                <a:tc>
                  <a:txBody>
                    <a:bodyPr/>
                    <a:lstStyle/>
                    <a:p>
                      <a:pPr algn="ctr"/>
                      <a:r>
                        <a:rPr lang="en-US" b="1">
                          <a:latin typeface="Trebuchet MS"/>
                        </a:rPr>
                        <a:t>7-8 pages</a:t>
                      </a:r>
                    </a:p>
                  </a:txBody>
                  <a:tcPr anchor="ctr"/>
                </a:tc>
                <a:extLst>
                  <a:ext uri="{0D108BD9-81ED-4DB2-BD59-A6C34878D82A}">
                    <a16:rowId xmlns:a16="http://schemas.microsoft.com/office/drawing/2014/main" val="2942828155"/>
                  </a:ext>
                </a:extLst>
              </a:tr>
              <a:tr h="461697">
                <a:tc>
                  <a:txBody>
                    <a:bodyPr/>
                    <a:lstStyle/>
                    <a:p>
                      <a:pPr lvl="0" algn="ctr">
                        <a:buNone/>
                      </a:pPr>
                      <a:r>
                        <a:rPr lang="en-US" b="1">
                          <a:latin typeface="Trebuchet MS"/>
                        </a:rPr>
                        <a:t>Gold Medal</a:t>
                      </a:r>
                    </a:p>
                  </a:txBody>
                  <a:tcPr anchor="ctr"/>
                </a:tc>
                <a:tc>
                  <a:txBody>
                    <a:bodyPr/>
                    <a:lstStyle/>
                    <a:p>
                      <a:pPr lvl="0" algn="ctr">
                        <a:buNone/>
                      </a:pPr>
                      <a:r>
                        <a:rPr lang="en-US" b="1">
                          <a:latin typeface="Trebuchet MS"/>
                        </a:rPr>
                        <a:t>6</a:t>
                      </a:r>
                    </a:p>
                  </a:txBody>
                  <a:tcPr anchor="ctr"/>
                </a:tc>
                <a:tc>
                  <a:txBody>
                    <a:bodyPr/>
                    <a:lstStyle/>
                    <a:p>
                      <a:pPr lvl="0" algn="ctr">
                        <a:buNone/>
                      </a:pPr>
                      <a:r>
                        <a:rPr lang="en-US" b="1">
                          <a:latin typeface="Trebuchet MS"/>
                        </a:rPr>
                        <a:t>9-10 pages</a:t>
                      </a:r>
                    </a:p>
                  </a:txBody>
                  <a:tcPr anchor="ctr"/>
                </a:tc>
                <a:extLst>
                  <a:ext uri="{0D108BD9-81ED-4DB2-BD59-A6C34878D82A}">
                    <a16:rowId xmlns:a16="http://schemas.microsoft.com/office/drawing/2014/main" val="2318356950"/>
                  </a:ext>
                </a:extLst>
              </a:tr>
            </a:tbl>
          </a:graphicData>
        </a:graphic>
      </p:graphicFrame>
    </p:spTree>
    <p:extLst>
      <p:ext uri="{BB962C8B-B14F-4D97-AF65-F5344CB8AC3E}">
        <p14:creationId xmlns:p14="http://schemas.microsoft.com/office/powerpoint/2010/main" val="812977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2" y="751887"/>
            <a:ext cx="6775119"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2565006" y="751228"/>
            <a:ext cx="510902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a:r>
              <a:rPr lang="en-US" altLang="en-US" sz="3600" b="1">
                <a:solidFill>
                  <a:schemeClr val="bg1"/>
                </a:solidFill>
                <a:latin typeface="Trebuchet MS"/>
              </a:rPr>
              <a:t>VIRTUAL EXEMPTIONS</a:t>
            </a:r>
            <a:endParaRPr lang="en-US">
              <a:solidFill>
                <a:schemeClr val="bg1"/>
              </a:solidFill>
            </a:endParaRP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86B50CD-6DC6-4ADF-AC87-AC4D915F6974}"/>
              </a:ext>
            </a:extLst>
          </p:cNvPr>
          <p:cNvSpPr txBox="1"/>
          <p:nvPr/>
        </p:nvSpPr>
        <p:spPr>
          <a:xfrm>
            <a:off x="1221316" y="2438400"/>
            <a:ext cx="38438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latin typeface="Trebuchet MS"/>
              </a:rPr>
              <a:t>Indirect Service</a:t>
            </a:r>
            <a:endParaRPr lang="en-US" sz="2400">
              <a:cs typeface="Calibri"/>
            </a:endParaRPr>
          </a:p>
        </p:txBody>
      </p:sp>
      <p:sp>
        <p:nvSpPr>
          <p:cNvPr id="3" name="TextBox 2">
            <a:extLst>
              <a:ext uri="{FF2B5EF4-FFF2-40B4-BE49-F238E27FC236}">
                <a16:creationId xmlns:a16="http://schemas.microsoft.com/office/drawing/2014/main" id="{3FE54B78-8411-4A91-8638-FADADB477153}"/>
              </a:ext>
            </a:extLst>
          </p:cNvPr>
          <p:cNvSpPr txBox="1"/>
          <p:nvPr/>
        </p:nvSpPr>
        <p:spPr>
          <a:xfrm>
            <a:off x="411692" y="3046942"/>
            <a:ext cx="568536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595959"/>
                </a:solidFill>
                <a:latin typeface="Trebuchet MS"/>
              </a:rPr>
              <a:t>Activities such as planning, training, and fundraising could only make up 25% of total Voluntary Public Service hours</a:t>
            </a:r>
          </a:p>
          <a:p>
            <a:pPr marL="285750" indent="-285750">
              <a:buFont typeface="Arial"/>
              <a:buChar char="•"/>
            </a:pPr>
            <a:endParaRPr lang="en-US">
              <a:solidFill>
                <a:srgbClr val="595959"/>
              </a:solidFill>
              <a:latin typeface="Trebuchet MS"/>
            </a:endParaRPr>
          </a:p>
          <a:p>
            <a:pPr marL="285750" indent="-285750">
              <a:buFont typeface="Arial"/>
              <a:buChar char="•"/>
            </a:pPr>
            <a:endParaRPr lang="en-US">
              <a:solidFill>
                <a:srgbClr val="595959"/>
              </a:solidFill>
              <a:latin typeface="Trebuchet MS"/>
            </a:endParaRPr>
          </a:p>
          <a:p>
            <a:pPr marL="285750" indent="-285750">
              <a:buFont typeface="Arial"/>
              <a:buChar char="•"/>
            </a:pPr>
            <a:r>
              <a:rPr lang="en-US">
                <a:solidFill>
                  <a:srgbClr val="595959"/>
                </a:solidFill>
                <a:latin typeface="Trebuchet MS"/>
              </a:rPr>
              <a:t>This rule has been waived until </a:t>
            </a:r>
            <a:r>
              <a:rPr lang="en-US" b="1" i="1" u="sng">
                <a:solidFill>
                  <a:srgbClr val="595959"/>
                </a:solidFill>
                <a:latin typeface="Trebuchet MS"/>
              </a:rPr>
              <a:t>December 31</a:t>
            </a:r>
            <a:r>
              <a:rPr lang="en-US" b="1" i="1" u="sng" baseline="30000">
                <a:solidFill>
                  <a:srgbClr val="595959"/>
                </a:solidFill>
                <a:latin typeface="Trebuchet MS"/>
              </a:rPr>
              <a:t>st</a:t>
            </a:r>
            <a:r>
              <a:rPr lang="en-US" b="1" i="1" u="sng">
                <a:solidFill>
                  <a:srgbClr val="595959"/>
                </a:solidFill>
                <a:latin typeface="Trebuchet MS"/>
              </a:rPr>
              <a:t> 2021</a:t>
            </a:r>
          </a:p>
          <a:p>
            <a:pPr marL="285750" indent="-285750">
              <a:buFont typeface="Arial"/>
              <a:buChar char="•"/>
            </a:pPr>
            <a:endParaRPr lang="en-US">
              <a:solidFill>
                <a:srgbClr val="595959"/>
              </a:solidFill>
              <a:latin typeface="Trebuchet MS"/>
            </a:endParaRPr>
          </a:p>
        </p:txBody>
      </p:sp>
      <p:pic>
        <p:nvPicPr>
          <p:cNvPr id="10" name="Picture 10" descr="Person at work video conferencing on laptop">
            <a:extLst>
              <a:ext uri="{FF2B5EF4-FFF2-40B4-BE49-F238E27FC236}">
                <a16:creationId xmlns:a16="http://schemas.microsoft.com/office/drawing/2014/main" id="{54B59B26-DB94-43A0-B6CB-ACE844407493}"/>
              </a:ext>
            </a:extLst>
          </p:cNvPr>
          <p:cNvPicPr>
            <a:picLocks noChangeAspect="1"/>
          </p:cNvPicPr>
          <p:nvPr/>
        </p:nvPicPr>
        <p:blipFill>
          <a:blip r:embed="rId4"/>
          <a:stretch>
            <a:fillRect/>
          </a:stretch>
        </p:blipFill>
        <p:spPr>
          <a:xfrm>
            <a:off x="6682317" y="2176157"/>
            <a:ext cx="4785782" cy="3183019"/>
          </a:xfrm>
          <a:prstGeom prst="rect">
            <a:avLst/>
          </a:prstGeom>
        </p:spPr>
      </p:pic>
    </p:spTree>
    <p:extLst>
      <p:ext uri="{BB962C8B-B14F-4D97-AF65-F5344CB8AC3E}">
        <p14:creationId xmlns:p14="http://schemas.microsoft.com/office/powerpoint/2010/main" val="3136994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2" y="751887"/>
            <a:ext cx="6775119"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2565006" y="751228"/>
            <a:ext cx="5474367" cy="115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a:r>
              <a:rPr lang="en-US" altLang="en-US" sz="3600" b="1">
                <a:solidFill>
                  <a:schemeClr val="bg1"/>
                </a:solidFill>
                <a:latin typeface="Trebuchet MS"/>
              </a:rPr>
              <a:t>VIRTUAL PRESENTATIONS</a:t>
            </a:r>
            <a:endParaRPr lang="en-US">
              <a:solidFill>
                <a:schemeClr val="bg1"/>
              </a:solidFill>
            </a:endParaRP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86B50CD-6DC6-4ADF-AC87-AC4D915F6974}"/>
              </a:ext>
            </a:extLst>
          </p:cNvPr>
          <p:cNvSpPr txBox="1"/>
          <p:nvPr/>
        </p:nvSpPr>
        <p:spPr>
          <a:xfrm>
            <a:off x="1221316" y="2438400"/>
            <a:ext cx="38438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Trebuchet MS"/>
                <a:cs typeface="Calibri"/>
              </a:rPr>
              <a:t>Virtual Presentations</a:t>
            </a:r>
          </a:p>
        </p:txBody>
      </p:sp>
      <p:sp>
        <p:nvSpPr>
          <p:cNvPr id="3" name="TextBox 2">
            <a:extLst>
              <a:ext uri="{FF2B5EF4-FFF2-40B4-BE49-F238E27FC236}">
                <a16:creationId xmlns:a16="http://schemas.microsoft.com/office/drawing/2014/main" id="{3FE54B78-8411-4A91-8638-FADADB477153}"/>
              </a:ext>
            </a:extLst>
          </p:cNvPr>
          <p:cNvSpPr txBox="1"/>
          <p:nvPr/>
        </p:nvSpPr>
        <p:spPr>
          <a:xfrm>
            <a:off x="411692" y="3046942"/>
            <a:ext cx="568536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595959"/>
                </a:solidFill>
                <a:latin typeface="Trebuchet MS"/>
              </a:rPr>
              <a:t>Virtual Presentations are scheduled quarterly by CAF staff. Participants have the opportunity to 'opt-in' for a virtual recognition ceremony with their Member of Congress after they have earned their Bronze or Silver Medal</a:t>
            </a:r>
          </a:p>
          <a:p>
            <a:pPr marL="285750" indent="-285750">
              <a:buFont typeface="Arial"/>
              <a:buChar char="•"/>
            </a:pPr>
            <a:r>
              <a:rPr lang="en-US">
                <a:solidFill>
                  <a:srgbClr val="595959"/>
                </a:solidFill>
                <a:latin typeface="Trebuchet MS"/>
              </a:rPr>
              <a:t>Participants can also be honored in Virtual Statewide Ceremonies</a:t>
            </a:r>
          </a:p>
          <a:p>
            <a:pPr marL="285750" indent="-285750">
              <a:buFont typeface="Arial"/>
              <a:buChar char="•"/>
            </a:pPr>
            <a:r>
              <a:rPr lang="en-US">
                <a:solidFill>
                  <a:srgbClr val="595959"/>
                </a:solidFill>
                <a:latin typeface="Trebuchet MS"/>
              </a:rPr>
              <a:t>In "normal times" these presentations would be done in person</a:t>
            </a:r>
          </a:p>
          <a:p>
            <a:pPr marL="285750" indent="-285750">
              <a:buFont typeface="Arial"/>
              <a:buChar char="•"/>
            </a:pPr>
            <a:endParaRPr lang="en-US">
              <a:solidFill>
                <a:srgbClr val="595959"/>
              </a:solidFill>
              <a:latin typeface="Trebuchet MS"/>
            </a:endParaRPr>
          </a:p>
        </p:txBody>
      </p:sp>
      <p:pic>
        <p:nvPicPr>
          <p:cNvPr id="10" name="Picture 10" descr="Person at work video conferencing on laptop">
            <a:extLst>
              <a:ext uri="{FF2B5EF4-FFF2-40B4-BE49-F238E27FC236}">
                <a16:creationId xmlns:a16="http://schemas.microsoft.com/office/drawing/2014/main" id="{54B59B26-DB94-43A0-B6CB-ACE844407493}"/>
              </a:ext>
            </a:extLst>
          </p:cNvPr>
          <p:cNvPicPr>
            <a:picLocks noChangeAspect="1"/>
          </p:cNvPicPr>
          <p:nvPr/>
        </p:nvPicPr>
        <p:blipFill>
          <a:blip r:embed="rId4"/>
          <a:stretch>
            <a:fillRect/>
          </a:stretch>
        </p:blipFill>
        <p:spPr>
          <a:xfrm>
            <a:off x="6682317" y="2176157"/>
            <a:ext cx="4785782" cy="3183019"/>
          </a:xfrm>
          <a:prstGeom prst="rect">
            <a:avLst/>
          </a:prstGeom>
        </p:spPr>
      </p:pic>
    </p:spTree>
    <p:extLst>
      <p:ext uri="{BB962C8B-B14F-4D97-AF65-F5344CB8AC3E}">
        <p14:creationId xmlns:p14="http://schemas.microsoft.com/office/powerpoint/2010/main" val="1242542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DBEFD9-51E6-407F-B957-4C0444A01756}"/>
              </a:ext>
              <a:ext uri="{C183D7F6-B498-43B3-948B-1728B52AA6E4}">
                <adec:decorative xmlns:adec="http://schemas.microsoft.com/office/drawing/2017/decorative" val="0"/>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6230341" y="77644"/>
            <a:ext cx="5846142" cy="3967582"/>
          </a:xfrm>
          <a:prstGeom prst="rect">
            <a:avLst/>
          </a:prstGeom>
        </p:spPr>
      </p:pic>
      <p:sp>
        <p:nvSpPr>
          <p:cNvPr id="4" name="Rectangle 3"/>
          <p:cNvSpPr>
            <a:spLocks noChangeArrowheads="1"/>
          </p:cNvSpPr>
          <p:nvPr/>
        </p:nvSpPr>
        <p:spPr bwMode="auto">
          <a:xfrm>
            <a:off x="1368183" y="751887"/>
            <a:ext cx="5424500" cy="1143000"/>
          </a:xfrm>
          <a:prstGeom prst="rect">
            <a:avLst/>
          </a:prstGeom>
          <a:solidFill>
            <a:schemeClr val="accent4">
              <a:lumMod val="60000"/>
              <a:lumOff val="40000"/>
            </a:scheme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2168283" y="723686"/>
            <a:ext cx="4282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a:solidFill>
                  <a:schemeClr val="tx1"/>
                </a:solidFill>
                <a:latin typeface="Trebuchet MS" panose="020B0603020202020204" pitchFamily="34" charset="0"/>
              </a:rPr>
              <a:t>ADVISOR &amp; VALIDATOR GUIDE</a:t>
            </a:r>
          </a:p>
        </p:txBody>
      </p:sp>
      <p:sp>
        <p:nvSpPr>
          <p:cNvPr id="6" name="Oval 5"/>
          <p:cNvSpPr>
            <a:spLocks noChangeArrowheads="1"/>
          </p:cNvSpPr>
          <p:nvPr/>
        </p:nvSpPr>
        <p:spPr bwMode="auto">
          <a:xfrm>
            <a:off x="415683" y="389858"/>
            <a:ext cx="1905000" cy="1905000"/>
          </a:xfrm>
          <a:prstGeom prst="ellipse">
            <a:avLst/>
          </a:prstGeom>
          <a:solidFill>
            <a:schemeClr val="accent4">
              <a:lumMod val="60000"/>
              <a:lumOff val="40000"/>
            </a:schemeClr>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91883" y="2646774"/>
            <a:ext cx="5886506" cy="3876959"/>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2800" b="0" i="0" u="none" strike="noStrike" kern="1200" cap="none" spc="0" normalizeH="0" baseline="0" noProof="0">
                <a:ln>
                  <a:noFill/>
                </a:ln>
                <a:solidFill>
                  <a:srgbClr val="595959"/>
                </a:solidFill>
                <a:effectLst/>
                <a:uLnTx/>
                <a:uFillTx/>
                <a:latin typeface="Trebuchet MS" panose="020B0603020202020204" pitchFamily="34" charset="0"/>
              </a:rPr>
              <a:t>As an </a:t>
            </a:r>
            <a:r>
              <a:rPr kumimoji="0" lang="en-US" sz="2800" b="1" i="0" u="none" strike="noStrike" kern="1200" cap="none" spc="0" normalizeH="0" baseline="0" noProof="0">
                <a:ln>
                  <a:noFill/>
                </a:ln>
                <a:solidFill>
                  <a:srgbClr val="595959"/>
                </a:solidFill>
                <a:effectLst/>
                <a:uLnTx/>
                <a:uFillTx/>
                <a:latin typeface="Trebuchet MS" panose="020B0603020202020204" pitchFamily="34" charset="0"/>
              </a:rPr>
              <a:t>Advisor</a:t>
            </a:r>
            <a:r>
              <a:rPr kumimoji="0" lang="en-US" sz="2800" b="0" i="0" u="none" strike="noStrike" kern="1200" cap="none" spc="0" normalizeH="0" baseline="0" noProof="0">
                <a:ln>
                  <a:noFill/>
                </a:ln>
                <a:solidFill>
                  <a:srgbClr val="595959"/>
                </a:solidFill>
                <a:effectLst/>
                <a:uLnTx/>
                <a:uFillTx/>
                <a:latin typeface="Trebuchet MS" panose="020B0603020202020204" pitchFamily="34" charset="0"/>
              </a:rPr>
              <a:t> or </a:t>
            </a:r>
            <a:r>
              <a:rPr kumimoji="0" lang="en-US" sz="2800" b="1" i="0" u="none" strike="noStrike" kern="1200" cap="none" spc="0" normalizeH="0" baseline="0" noProof="0">
                <a:ln>
                  <a:noFill/>
                </a:ln>
                <a:solidFill>
                  <a:srgbClr val="595959"/>
                </a:solidFill>
                <a:effectLst/>
                <a:uLnTx/>
                <a:uFillTx/>
                <a:latin typeface="Trebuchet MS" panose="020B0603020202020204" pitchFamily="34" charset="0"/>
              </a:rPr>
              <a:t>Validator</a:t>
            </a:r>
            <a:r>
              <a:rPr kumimoji="0" lang="en-US" sz="2800" b="0" i="0" u="none" strike="noStrike" kern="1200" cap="none" spc="0" normalizeH="0" baseline="0" noProof="0">
                <a:ln>
                  <a:noFill/>
                </a:ln>
                <a:solidFill>
                  <a:srgbClr val="595959"/>
                </a:solidFill>
                <a:effectLst/>
                <a:uLnTx/>
                <a:uFillTx/>
                <a:latin typeface="Trebuchet MS" panose="020B0603020202020204" pitchFamily="34" charset="0"/>
              </a:rPr>
              <a:t>, you play an important role!</a:t>
            </a:r>
          </a:p>
          <a:p>
            <a:pPr marR="0" lvl="1" algn="l" defTabSz="914400" rtl="0" eaLnBrk="1" fontAlgn="auto" latinLnBrk="0" hangingPunct="1">
              <a:lnSpc>
                <a:spcPct val="90000"/>
              </a:lnSpc>
              <a:spcBef>
                <a:spcPts val="500"/>
              </a:spcBef>
              <a:spcAft>
                <a:spcPts val="0"/>
              </a:spcAft>
              <a:buClrTx/>
              <a:buSzTx/>
              <a:tabLst/>
              <a:defRPr/>
            </a:pPr>
            <a:r>
              <a:rPr kumimoji="0" lang="en-US" sz="2400" b="1" i="0" u="none" strike="noStrike" kern="1200" cap="none" spc="0" normalizeH="0" baseline="0" noProof="0">
                <a:ln>
                  <a:noFill/>
                </a:ln>
                <a:solidFill>
                  <a:srgbClr val="595959"/>
                </a:solidFill>
                <a:effectLst/>
                <a:uLnTx/>
                <a:uFillTx/>
                <a:latin typeface="Trebuchet MS" panose="020B0603020202020204" pitchFamily="34" charset="0"/>
              </a:rPr>
              <a:t>Advisors</a:t>
            </a:r>
            <a:r>
              <a:rPr kumimoji="0" lang="en-US" sz="2400" b="0" i="0" u="none" strike="noStrike" kern="1200" cap="none" spc="0" normalizeH="0" baseline="0" noProof="0">
                <a:ln>
                  <a:noFill/>
                </a:ln>
                <a:solidFill>
                  <a:srgbClr val="595959"/>
                </a:solidFill>
                <a:effectLst/>
                <a:uLnTx/>
                <a:uFillTx/>
                <a:latin typeface="Trebuchet MS" panose="020B0603020202020204" pitchFamily="34" charset="0"/>
              </a:rPr>
              <a:t> guide participants through the goal-setting process in each of the four program areas and monitor their progress toward the Congressional Award.</a:t>
            </a:r>
          </a:p>
          <a:p>
            <a:pPr marR="0" lvl="1" algn="l" defTabSz="914400" rtl="0" eaLnBrk="1" fontAlgn="auto" latinLnBrk="0" hangingPunct="1">
              <a:lnSpc>
                <a:spcPct val="90000"/>
              </a:lnSpc>
              <a:spcBef>
                <a:spcPts val="500"/>
              </a:spcBef>
              <a:spcAft>
                <a:spcPts val="0"/>
              </a:spcAft>
              <a:buClrTx/>
              <a:buSzTx/>
              <a:tabLst/>
              <a:defRPr/>
            </a:pPr>
            <a:r>
              <a:rPr kumimoji="0" lang="en-US" sz="2400" b="1" i="0" u="none" strike="noStrike" kern="1200" cap="none" spc="0" normalizeH="0" baseline="0" noProof="0">
                <a:ln>
                  <a:noFill/>
                </a:ln>
                <a:solidFill>
                  <a:srgbClr val="595959"/>
                </a:solidFill>
                <a:effectLst/>
                <a:uLnTx/>
                <a:uFillTx/>
                <a:latin typeface="Trebuchet MS" panose="020B0603020202020204" pitchFamily="34" charset="0"/>
              </a:rPr>
              <a:t>Validators</a:t>
            </a:r>
            <a:r>
              <a:rPr kumimoji="0" lang="en-US" sz="2400" b="0" i="0" u="none" strike="noStrike" kern="1200" cap="none" spc="0" normalizeH="0" baseline="0" noProof="0">
                <a:ln>
                  <a:noFill/>
                </a:ln>
                <a:solidFill>
                  <a:srgbClr val="595959"/>
                </a:solidFill>
                <a:effectLst/>
                <a:uLnTx/>
                <a:uFillTx/>
                <a:latin typeface="Trebuchet MS" panose="020B0603020202020204" pitchFamily="34" charset="0"/>
              </a:rPr>
              <a:t> assist the participant with individual activities.</a:t>
            </a:r>
          </a:p>
          <a:p>
            <a:endParaRPr lang="en-US">
              <a:solidFill>
                <a:srgbClr val="595959"/>
              </a:solidFill>
              <a:latin typeface="Trebuchet MS" panose="020B0603020202020204" pitchFamily="34" charset="0"/>
            </a:endParaRPr>
          </a:p>
          <a:p>
            <a:endParaRPr lang="en-US">
              <a:solidFill>
                <a:srgbClr val="595959"/>
              </a:solidFill>
              <a:latin typeface="Trebuchet MS" panose="020B0603020202020204" pitchFamily="34" charset="0"/>
            </a:endParaRPr>
          </a:p>
        </p:txBody>
      </p:sp>
    </p:spTree>
    <p:extLst>
      <p:ext uri="{BB962C8B-B14F-4D97-AF65-F5344CB8AC3E}">
        <p14:creationId xmlns:p14="http://schemas.microsoft.com/office/powerpoint/2010/main" val="3714628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5424500" cy="1143000"/>
          </a:xfrm>
          <a:prstGeom prst="rect">
            <a:avLst/>
          </a:prstGeom>
          <a:solidFill>
            <a:schemeClr val="accent4">
              <a:lumMod val="60000"/>
              <a:lumOff val="40000"/>
            </a:scheme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2244483" y="732442"/>
            <a:ext cx="4282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a:solidFill>
                  <a:schemeClr val="tx1"/>
                </a:solidFill>
                <a:latin typeface="Trebuchet MS" panose="020B0603020202020204" pitchFamily="34" charset="0"/>
              </a:rPr>
              <a:t>YOUR ROLE AS THE ADVISOR:</a:t>
            </a:r>
          </a:p>
        </p:txBody>
      </p:sp>
      <p:sp>
        <p:nvSpPr>
          <p:cNvPr id="6" name="Oval 5"/>
          <p:cNvSpPr>
            <a:spLocks noChangeArrowheads="1"/>
          </p:cNvSpPr>
          <p:nvPr/>
        </p:nvSpPr>
        <p:spPr bwMode="auto">
          <a:xfrm>
            <a:off x="415683" y="389858"/>
            <a:ext cx="1905000" cy="1905000"/>
          </a:xfrm>
          <a:prstGeom prst="ellipse">
            <a:avLst/>
          </a:prstGeom>
          <a:solidFill>
            <a:schemeClr val="accent4">
              <a:lumMod val="60000"/>
              <a:lumOff val="40000"/>
            </a:schemeClr>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9026" y="2314303"/>
            <a:ext cx="7126357" cy="5098319"/>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a:ln>
                  <a:noFill/>
                </a:ln>
                <a:solidFill>
                  <a:srgbClr val="595959"/>
                </a:solidFill>
                <a:effectLst/>
                <a:uLnTx/>
                <a:uFillTx/>
                <a:latin typeface="Trebuchet MS" panose="020B0603020202020204" pitchFamily="34" charset="0"/>
              </a:rPr>
              <a:t>Review the Congressional Award requirements and guidelines as provided in the program booklet</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a:ln>
                  <a:noFill/>
                </a:ln>
                <a:solidFill>
                  <a:srgbClr val="595959"/>
                </a:solidFill>
                <a:effectLst/>
                <a:uLnTx/>
                <a:uFillTx/>
                <a:latin typeface="Trebuchet MS" panose="020B0603020202020204" pitchFamily="34" charset="0"/>
              </a:rPr>
              <a:t>Assist the participant in setting goals</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a:ln>
                  <a:noFill/>
                </a:ln>
                <a:solidFill>
                  <a:srgbClr val="595959"/>
                </a:solidFill>
                <a:effectLst/>
                <a:uLnTx/>
                <a:uFillTx/>
                <a:latin typeface="Trebuchet MS" panose="020B0603020202020204" pitchFamily="34" charset="0"/>
              </a:rPr>
              <a:t>Identify appropriate activities and qualified Validators</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a:ln>
                  <a:noFill/>
                </a:ln>
                <a:solidFill>
                  <a:srgbClr val="595959"/>
                </a:solidFill>
                <a:effectLst/>
                <a:uLnTx/>
                <a:uFillTx/>
                <a:latin typeface="Trebuchet MS" panose="020B0603020202020204" pitchFamily="34" charset="0"/>
              </a:rPr>
              <a:t>Maintain periodic contact with the participant</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a:ln>
                  <a:noFill/>
                </a:ln>
                <a:solidFill>
                  <a:srgbClr val="595959"/>
                </a:solidFill>
                <a:effectLst/>
                <a:uLnTx/>
                <a:uFillTx/>
                <a:latin typeface="Trebuchet MS" panose="020B0603020202020204" pitchFamily="34" charset="0"/>
              </a:rPr>
              <a:t>Help the participant revise and set new goals and find activities to achieve them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a:ln>
                  <a:noFill/>
                </a:ln>
                <a:solidFill>
                  <a:srgbClr val="595959"/>
                </a:solidFill>
                <a:effectLst/>
                <a:uLnTx/>
                <a:uFillTx/>
                <a:latin typeface="Trebuchet MS" panose="020B0603020202020204" pitchFamily="34" charset="0"/>
              </a:rPr>
              <a:t>Encourage the participant to obtain written comments and signatures from their validators</a:t>
            </a:r>
          </a:p>
          <a:p>
            <a:pPr marL="342900" indent="-342900">
              <a:lnSpc>
                <a:spcPct val="90000"/>
              </a:lnSpc>
              <a:spcBef>
                <a:spcPts val="1000"/>
              </a:spcBef>
              <a:buFont typeface="+mj-lt"/>
              <a:buAutoNum type="arabicPeriod"/>
              <a:defRPr/>
            </a:pPr>
            <a:r>
              <a:rPr kumimoji="0" lang="en-US" sz="1600" b="0" i="0" u="none" strike="noStrike" kern="1200" cap="none" spc="0" normalizeH="0" baseline="0" noProof="0">
                <a:ln>
                  <a:noFill/>
                </a:ln>
                <a:solidFill>
                  <a:srgbClr val="595959"/>
                </a:solidFill>
                <a:effectLst/>
                <a:uLnTx/>
                <a:uFillTx/>
                <a:latin typeface="Trebuchet MS"/>
              </a:rPr>
              <a:t>Once the participant has completed their </a:t>
            </a:r>
            <a:r>
              <a:rPr lang="en-US" sz="1600">
                <a:solidFill>
                  <a:srgbClr val="595959"/>
                </a:solidFill>
                <a:latin typeface="Trebuchet MS"/>
              </a:rPr>
              <a:t>Record</a:t>
            </a:r>
            <a:r>
              <a:rPr kumimoji="0" lang="en-US" sz="1600" b="0" i="0" u="none" strike="noStrike" kern="1200" cap="none" spc="0" normalizeH="0" baseline="0" noProof="0">
                <a:ln>
                  <a:noFill/>
                </a:ln>
                <a:solidFill>
                  <a:srgbClr val="595959"/>
                </a:solidFill>
                <a:effectLst/>
                <a:uLnTx/>
                <a:uFillTx/>
                <a:latin typeface="Trebuchet MS"/>
              </a:rPr>
              <a:t> </a:t>
            </a:r>
            <a:r>
              <a:rPr lang="en-US" sz="1600">
                <a:solidFill>
                  <a:srgbClr val="595959"/>
                </a:solidFill>
                <a:latin typeface="Trebuchet MS"/>
              </a:rPr>
              <a:t>Book</a:t>
            </a:r>
            <a:r>
              <a:rPr kumimoji="0" lang="en-US" sz="1600" b="0" i="0" u="none" strike="noStrike" kern="1200" cap="none" spc="0" normalizeH="0" baseline="0" noProof="0">
                <a:ln>
                  <a:noFill/>
                </a:ln>
                <a:solidFill>
                  <a:srgbClr val="595959"/>
                </a:solidFill>
                <a:effectLst/>
                <a:uLnTx/>
                <a:uFillTx/>
                <a:latin typeface="Trebuchet MS"/>
              </a:rPr>
              <a:t>, </a:t>
            </a:r>
            <a:r>
              <a:rPr kumimoji="0" lang="en-US" sz="1600" b="1" i="0" u="none" strike="noStrike" kern="1200" cap="none" spc="0" normalizeH="0" baseline="0" noProof="0">
                <a:ln>
                  <a:noFill/>
                </a:ln>
                <a:solidFill>
                  <a:srgbClr val="595959"/>
                </a:solidFill>
                <a:effectLst/>
                <a:uLnTx/>
                <a:uFillTx/>
                <a:latin typeface="Trebuchet MS"/>
              </a:rPr>
              <a:t>review their records and help </a:t>
            </a:r>
            <a:r>
              <a:rPr lang="en-US" sz="1600" b="1">
                <a:solidFill>
                  <a:srgbClr val="595959"/>
                </a:solidFill>
                <a:latin typeface="Trebuchet MS"/>
              </a:rPr>
              <a:t>check the complete</a:t>
            </a:r>
            <a:r>
              <a:rPr kumimoji="0" lang="en-US" sz="1600" b="1" i="0" u="none" strike="noStrike" kern="1200" cap="none" spc="0" normalizeH="0" baseline="0" noProof="0">
                <a:ln>
                  <a:noFill/>
                </a:ln>
                <a:solidFill>
                  <a:srgbClr val="595959"/>
                </a:solidFill>
                <a:effectLst/>
                <a:uLnTx/>
                <a:uFillTx/>
                <a:latin typeface="Trebuchet MS"/>
              </a:rPr>
              <a:t> the Record Book</a:t>
            </a:r>
            <a:r>
              <a:rPr kumimoji="0" lang="en-US" sz="1600" b="0" i="0" u="none" strike="noStrike" kern="1200" cap="none" spc="0" normalizeH="0" baseline="0" noProof="0">
                <a:ln>
                  <a:noFill/>
                </a:ln>
                <a:solidFill>
                  <a:srgbClr val="595959"/>
                </a:solidFill>
                <a:effectLst/>
                <a:uLnTx/>
                <a:uFillTx/>
                <a:latin typeface="Trebuchet MS"/>
              </a:rPr>
              <a:t>. Please be sure to provide comments.</a:t>
            </a:r>
            <a:endParaRPr lang="en-US" sz="1600" b="0" i="0" u="none" strike="noStrike" kern="1200" cap="none" spc="0" normalizeH="0" baseline="0" noProof="0">
              <a:ln>
                <a:noFill/>
              </a:ln>
              <a:solidFill>
                <a:srgbClr val="595959"/>
              </a:solidFill>
              <a:effectLst/>
              <a:uLnTx/>
              <a:uFillTx/>
              <a:latin typeface="Trebuchet MS"/>
            </a:endParaRP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sng" strike="noStrike" kern="1200" cap="none" spc="0" normalizeH="0" baseline="0" noProof="0">
                <a:ln>
                  <a:noFill/>
                </a:ln>
                <a:solidFill>
                  <a:srgbClr val="595959"/>
                </a:solidFill>
                <a:effectLst/>
                <a:uLnTx/>
                <a:uFillTx/>
                <a:latin typeface="Trebuchet MS"/>
              </a:rPr>
              <a:t>Make certain that you and the participant keep a </a:t>
            </a:r>
            <a:r>
              <a:rPr lang="en-US" sz="1400" u="sng">
                <a:solidFill>
                  <a:srgbClr val="595959"/>
                </a:solidFill>
                <a:latin typeface="Trebuchet MS"/>
              </a:rPr>
              <a:t>copy</a:t>
            </a:r>
            <a:r>
              <a:rPr kumimoji="0" lang="en-US" sz="1400" b="0" i="0" u="sng" strike="noStrike" kern="1200" cap="none" spc="0" normalizeH="0" baseline="0" noProof="0">
                <a:ln>
                  <a:noFill/>
                </a:ln>
                <a:solidFill>
                  <a:srgbClr val="595959"/>
                </a:solidFill>
                <a:effectLst/>
                <a:uLnTx/>
                <a:uFillTx/>
                <a:latin typeface="Trebuchet MS"/>
              </a:rPr>
              <a:t> of the Record Book</a:t>
            </a:r>
            <a:endParaRPr lang="en-US" sz="1400" b="0" i="0" u="sng" strike="noStrike" kern="1200" cap="none" spc="0" normalizeH="0" baseline="0" noProof="0">
              <a:ln>
                <a:noFill/>
              </a:ln>
              <a:solidFill>
                <a:srgbClr val="595959"/>
              </a:solidFill>
              <a:effectLst/>
              <a:uLnTx/>
              <a:uFillTx/>
              <a:latin typeface="Trebuchet M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a:ln>
                  <a:noFill/>
                </a:ln>
                <a:solidFill>
                  <a:srgbClr val="595959"/>
                </a:solidFill>
                <a:effectLst/>
                <a:uLnTx/>
                <a:uFillTx/>
                <a:latin typeface="Trebuchet MS" panose="020B0603020202020204" pitchFamily="34" charset="0"/>
              </a:rPr>
              <a:t>Once the participant has submitted their Record Book, work with them to set new goals and begin working on the next level of the Award!</a:t>
            </a:r>
          </a:p>
          <a:p>
            <a:endParaRPr lang="en-US">
              <a:solidFill>
                <a:srgbClr val="595959"/>
              </a:solidFill>
              <a:latin typeface="Trebuchet MS" panose="020B0603020202020204" pitchFamily="34" charset="0"/>
            </a:endParaRPr>
          </a:p>
          <a:p>
            <a:endParaRPr lang="en-US">
              <a:solidFill>
                <a:srgbClr val="595959"/>
              </a:solidFill>
              <a:latin typeface="Trebuchet MS" panose="020B0603020202020204" pitchFamily="34" charset="0"/>
            </a:endParaRPr>
          </a:p>
        </p:txBody>
      </p:sp>
      <p:pic>
        <p:nvPicPr>
          <p:cNvPr id="3" name="Picture 2" descr="A couple of men in suits&#10;&#10;Description automatically generated with low confidence">
            <a:extLst>
              <a:ext uri="{FF2B5EF4-FFF2-40B4-BE49-F238E27FC236}">
                <a16:creationId xmlns:a16="http://schemas.microsoft.com/office/drawing/2014/main" id="{1C3C5502-F092-4498-9DBA-AC5B4D681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278" y="1875442"/>
            <a:ext cx="5043721" cy="3362480"/>
          </a:xfrm>
          <a:prstGeom prst="rect">
            <a:avLst/>
          </a:prstGeom>
        </p:spPr>
      </p:pic>
      <p:sp>
        <p:nvSpPr>
          <p:cNvPr id="2" name="TextBox 1">
            <a:extLst>
              <a:ext uri="{FF2B5EF4-FFF2-40B4-BE49-F238E27FC236}">
                <a16:creationId xmlns:a16="http://schemas.microsoft.com/office/drawing/2014/main" id="{3998E7D3-8E5A-4C6D-A11D-6C46586AF74E}"/>
              </a:ext>
            </a:extLst>
          </p:cNvPr>
          <p:cNvSpPr txBox="1"/>
          <p:nvPr/>
        </p:nvSpPr>
        <p:spPr>
          <a:xfrm>
            <a:off x="6863349" y="887663"/>
            <a:ext cx="576446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hlinkClick r:id="rId4"/>
              </a:rPr>
              <a:t>Link to full Advisor/Validator Guide here.</a:t>
            </a:r>
            <a:endParaRPr lang="en-US" sz="2400">
              <a:cs typeface="Calibri"/>
            </a:endParaRPr>
          </a:p>
        </p:txBody>
      </p:sp>
    </p:spTree>
    <p:extLst>
      <p:ext uri="{BB962C8B-B14F-4D97-AF65-F5344CB8AC3E}">
        <p14:creationId xmlns:p14="http://schemas.microsoft.com/office/powerpoint/2010/main" val="259707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 calcmode="lin" valueType="num">
                                      <p:cBhvr additive="base">
                                        <p:cTn id="5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5424500" cy="1143000"/>
          </a:xfrm>
          <a:prstGeom prst="rect">
            <a:avLst/>
          </a:prstGeom>
          <a:solidFill>
            <a:schemeClr val="accent4">
              <a:lumMod val="60000"/>
              <a:lumOff val="40000"/>
            </a:scheme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2244483" y="732442"/>
            <a:ext cx="454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a:solidFill>
                  <a:schemeClr val="tx1"/>
                </a:solidFill>
                <a:latin typeface="Trebuchet MS" panose="020B0603020202020204" pitchFamily="34" charset="0"/>
              </a:rPr>
              <a:t>ADVISOR CHECKLIST:</a:t>
            </a:r>
          </a:p>
        </p:txBody>
      </p:sp>
      <p:sp>
        <p:nvSpPr>
          <p:cNvPr id="6" name="Oval 5"/>
          <p:cNvSpPr>
            <a:spLocks noChangeArrowheads="1"/>
          </p:cNvSpPr>
          <p:nvPr/>
        </p:nvSpPr>
        <p:spPr bwMode="auto">
          <a:xfrm>
            <a:off x="415683" y="389858"/>
            <a:ext cx="1905000" cy="1905000"/>
          </a:xfrm>
          <a:prstGeom prst="ellipse">
            <a:avLst/>
          </a:prstGeom>
          <a:solidFill>
            <a:schemeClr val="accent4">
              <a:lumMod val="60000"/>
              <a:lumOff val="40000"/>
            </a:schemeClr>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9EA85CE-4C2E-49A8-9A92-EC4E8128CC12}"/>
              </a:ext>
            </a:extLst>
          </p:cNvPr>
          <p:cNvSpPr txBox="1"/>
          <p:nvPr/>
        </p:nvSpPr>
        <p:spPr>
          <a:xfrm>
            <a:off x="568083" y="2447758"/>
            <a:ext cx="11492790" cy="5078313"/>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q"/>
            </a:pPr>
            <a:r>
              <a:rPr lang="en-US">
                <a:ea typeface="+mn-lt"/>
                <a:cs typeface="+mn-lt"/>
              </a:rPr>
              <a:t>Has the young person presented his or her goals and activities well? Encourage the young person to keep neat records and clearly describe goals and activities.</a:t>
            </a:r>
            <a:endParaRPr lang="en-US">
              <a:cs typeface="Calibri" panose="020F0502020204030204"/>
            </a:endParaRPr>
          </a:p>
          <a:p>
            <a:pPr marL="285750" indent="-285750">
              <a:buFont typeface="Wingdings" panose="05000000000000000000" pitchFamily="2" charset="2"/>
              <a:buChar char="q"/>
            </a:pPr>
            <a:r>
              <a:rPr lang="en-US">
                <a:ea typeface="+mn-lt"/>
                <a:cs typeface="+mn-lt"/>
              </a:rPr>
              <a:t>Are the participant’s goals SMART (Specific, Measurable, Attainable, Realistic, Timely)? Goals that are too broad, such as “I will help serve my community” or “I will get into shape” are not acceptable. Please be sure that goals clearly state a specific objective and are challenging as well as measurable.</a:t>
            </a:r>
            <a:endParaRPr lang="en-US">
              <a:cs typeface="Calibri" panose="020F0502020204030204"/>
            </a:endParaRPr>
          </a:p>
          <a:p>
            <a:pPr marL="285750" indent="-285750">
              <a:buFont typeface="Wingdings" panose="05000000000000000000" pitchFamily="2" charset="2"/>
              <a:buChar char="q"/>
            </a:pPr>
            <a:r>
              <a:rPr lang="en-US">
                <a:ea typeface="+mn-lt"/>
                <a:cs typeface="+mn-lt"/>
              </a:rPr>
              <a:t>Has the participant spread out his/her hours of Voluntary Public Service, Personal Development, &amp; Physical Fitness? Earning a Congressional Award is a marathon not a sprint; the Congressional Award honors young people who develop lifestyles of service and personal challenge. Participants should make a commitment to their activities over a significant period of time, not simply complete the required hours quickly.</a:t>
            </a:r>
            <a:endParaRPr lang="en-US">
              <a:cs typeface="Calibri" panose="020F0502020204030204"/>
            </a:endParaRPr>
          </a:p>
          <a:p>
            <a:pPr marL="285750" indent="-285750">
              <a:buFont typeface="Wingdings" panose="05000000000000000000" pitchFamily="2" charset="2"/>
              <a:buChar char="q"/>
            </a:pPr>
            <a:r>
              <a:rPr lang="en-US">
                <a:ea typeface="+mn-lt"/>
                <a:cs typeface="+mn-lt"/>
              </a:rPr>
              <a:t>Does the participant meet the minimum </a:t>
            </a:r>
            <a:r>
              <a:rPr lang="en-US" b="1">
                <a:ea typeface="+mn-lt"/>
                <a:cs typeface="+mn-lt"/>
              </a:rPr>
              <a:t>months of activity</a:t>
            </a:r>
            <a:r>
              <a:rPr lang="en-US">
                <a:ea typeface="+mn-lt"/>
                <a:cs typeface="+mn-lt"/>
              </a:rPr>
              <a:t> required for each program area? </a:t>
            </a:r>
            <a:endParaRPr lang="en-US">
              <a:cs typeface="Calibri" panose="020F0502020204030204"/>
            </a:endParaRPr>
          </a:p>
          <a:p>
            <a:pPr marL="285750" indent="-285750">
              <a:buFont typeface="Wingdings" panose="05000000000000000000" pitchFamily="2" charset="2"/>
              <a:buChar char="q"/>
            </a:pPr>
            <a:r>
              <a:rPr lang="en-US">
                <a:ea typeface="+mn-lt"/>
                <a:cs typeface="+mn-lt"/>
              </a:rPr>
              <a:t>Assure that the participant listed only the hours and dates that he or she worked on at the current level. The National Office will keep track of cumulative hours and dates as the participant advances through the program.  </a:t>
            </a:r>
            <a:endParaRPr lang="en-US">
              <a:cs typeface="Calibri" panose="020F0502020204030204"/>
            </a:endParaRPr>
          </a:p>
          <a:p>
            <a:pPr marL="285750" indent="-285750">
              <a:buFont typeface="Wingdings" panose="05000000000000000000" pitchFamily="2" charset="2"/>
              <a:buChar char="q"/>
            </a:pPr>
            <a:r>
              <a:rPr lang="en-US">
                <a:ea typeface="+mn-lt"/>
                <a:cs typeface="+mn-lt"/>
              </a:rPr>
              <a:t>Is the participant counting the same hours of activity in multiple program areas? </a:t>
            </a:r>
            <a:endParaRPr lang="en-US">
              <a:cs typeface="Calibri" panose="020F0502020204030204"/>
            </a:endParaRPr>
          </a:p>
          <a:p>
            <a:pPr marL="285750" indent="-285750">
              <a:buFont typeface="Wingdings" panose="05000000000000000000" pitchFamily="2" charset="2"/>
              <a:buChar char="q"/>
            </a:pPr>
            <a:r>
              <a:rPr lang="en-US">
                <a:ea typeface="+mn-lt"/>
                <a:cs typeface="+mn-lt"/>
              </a:rPr>
              <a:t>Within one program area, are months of activity only counted once? </a:t>
            </a:r>
            <a:endParaRPr lang="en-US">
              <a:cs typeface="Calibri" panose="020F0502020204030204"/>
            </a:endParaRPr>
          </a:p>
          <a:p>
            <a:pPr marL="285750" indent="-285750">
              <a:buFont typeface="Wingdings" panose="05000000000000000000" pitchFamily="2" charset="2"/>
              <a:buChar char="q"/>
            </a:pPr>
            <a:r>
              <a:rPr lang="en-US">
                <a:ea typeface="+mn-lt"/>
                <a:cs typeface="+mn-lt"/>
              </a:rPr>
              <a:t>Has the participant provided you with documentation of the completed activities?</a:t>
            </a:r>
          </a:p>
          <a:p>
            <a:pPr marL="285750" indent="-285750">
              <a:buFont typeface="Wingdings" panose="05000000000000000000" pitchFamily="2" charset="2"/>
              <a:buChar char="q"/>
            </a:pPr>
            <a:endParaRPr lang="en-US">
              <a:ea typeface="+mn-lt"/>
              <a:cs typeface="+mn-lt"/>
            </a:endParaRPr>
          </a:p>
          <a:p>
            <a:pPr marL="285750" indent="-285750">
              <a:buFont typeface="Wingdings" panose="05000000000000000000" pitchFamily="2" charset="2"/>
              <a:buChar char="q"/>
            </a:pPr>
            <a:endParaRPr lang="en-US">
              <a:cs typeface="Calibri"/>
            </a:endParaRPr>
          </a:p>
          <a:p>
            <a:pPr marL="285750" indent="-285750">
              <a:buFont typeface="Wingdings" panose="05000000000000000000" pitchFamily="2" charset="2"/>
              <a:buChar char="q"/>
            </a:pPr>
            <a:endParaRPr lang="en-US"/>
          </a:p>
        </p:txBody>
      </p:sp>
      <p:sp>
        <p:nvSpPr>
          <p:cNvPr id="3" name="TextBox 2">
            <a:extLst>
              <a:ext uri="{FF2B5EF4-FFF2-40B4-BE49-F238E27FC236}">
                <a16:creationId xmlns:a16="http://schemas.microsoft.com/office/drawing/2014/main" id="{319D0DEA-FDE8-4C84-87AA-C576E0B0F3FF}"/>
              </a:ext>
            </a:extLst>
          </p:cNvPr>
          <p:cNvSpPr txBox="1"/>
          <p:nvPr/>
        </p:nvSpPr>
        <p:spPr>
          <a:xfrm>
            <a:off x="7197558" y="914400"/>
            <a:ext cx="47350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hlinkClick r:id="rId3"/>
              </a:rPr>
              <a:t>Link to full document here.</a:t>
            </a:r>
            <a:endParaRPr lang="en-US" sz="3200">
              <a:cs typeface="Calibri" panose="020F0502020204030204"/>
            </a:endParaRPr>
          </a:p>
        </p:txBody>
      </p:sp>
    </p:spTree>
    <p:extLst>
      <p:ext uri="{BB962C8B-B14F-4D97-AF65-F5344CB8AC3E}">
        <p14:creationId xmlns:p14="http://schemas.microsoft.com/office/powerpoint/2010/main" val="712093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246917" y="721659"/>
            <a:ext cx="5424500" cy="1143000"/>
          </a:xfrm>
          <a:prstGeom prst="rect">
            <a:avLst/>
          </a:prstGeom>
          <a:solidFill>
            <a:schemeClr val="accent4">
              <a:lumMod val="60000"/>
              <a:lumOff val="40000"/>
            </a:scheme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5409657" y="721659"/>
            <a:ext cx="4282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a:solidFill>
                  <a:schemeClr val="tx1"/>
                </a:solidFill>
                <a:latin typeface="Trebuchet MS" panose="020B0603020202020204" pitchFamily="34" charset="0"/>
              </a:rPr>
              <a:t>THE ROLE OF THE VALIDATOR:</a:t>
            </a:r>
          </a:p>
        </p:txBody>
      </p:sp>
      <p:sp>
        <p:nvSpPr>
          <p:cNvPr id="6" name="Oval 5"/>
          <p:cNvSpPr>
            <a:spLocks noChangeArrowheads="1"/>
          </p:cNvSpPr>
          <p:nvPr/>
        </p:nvSpPr>
        <p:spPr bwMode="auto">
          <a:xfrm>
            <a:off x="9718917" y="340659"/>
            <a:ext cx="1905000" cy="1905000"/>
          </a:xfrm>
          <a:prstGeom prst="ellipse">
            <a:avLst/>
          </a:prstGeom>
          <a:solidFill>
            <a:schemeClr val="accent4">
              <a:lumMod val="60000"/>
              <a:lumOff val="40000"/>
            </a:schemeClr>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819609" y="416859"/>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246917" y="2321859"/>
            <a:ext cx="5886506" cy="4401205"/>
          </a:xfrm>
          <a:prstGeom prst="rect">
            <a:avLst/>
          </a:prstGeom>
          <a:noFill/>
        </p:spPr>
        <p:txBody>
          <a:bodyPr wrap="square" lIns="91440" tIns="45720" rIns="91440" bIns="45720" rtlCol="0" anchor="t">
            <a:spAutoFit/>
          </a:bodyPr>
          <a:lstStyle/>
          <a:p>
            <a:pPr marL="342900" indent="-342900">
              <a:buFont typeface="+mj-lt"/>
              <a:buAutoNum type="arabicPeriod"/>
            </a:pPr>
            <a:r>
              <a:rPr lang="en-US" sz="2000">
                <a:solidFill>
                  <a:srgbClr val="595959"/>
                </a:solidFill>
                <a:latin typeface="Trebuchet MS" panose="020B0603020202020204" pitchFamily="34" charset="0"/>
              </a:rPr>
              <a:t>Review the Congressional Award requirements and guidelines</a:t>
            </a:r>
          </a:p>
          <a:p>
            <a:pPr marL="342900" indent="-342900">
              <a:buFont typeface="+mj-lt"/>
              <a:buAutoNum type="arabicPeriod"/>
            </a:pPr>
            <a:r>
              <a:rPr lang="en-US" sz="2000">
                <a:solidFill>
                  <a:srgbClr val="595959"/>
                </a:solidFill>
                <a:latin typeface="Trebuchet MS" panose="020B0603020202020204" pitchFamily="34" charset="0"/>
              </a:rPr>
              <a:t>Discuss the specific requirements for the program area in which you’ll be working with the participant</a:t>
            </a:r>
          </a:p>
          <a:p>
            <a:pPr marL="342900" indent="-342900">
              <a:buFont typeface="+mj-lt"/>
              <a:buAutoNum type="arabicPeriod"/>
            </a:pPr>
            <a:r>
              <a:rPr lang="en-US" sz="2000">
                <a:solidFill>
                  <a:srgbClr val="595959"/>
                </a:solidFill>
                <a:latin typeface="Trebuchet MS" panose="020B0603020202020204" pitchFamily="34" charset="0"/>
              </a:rPr>
              <a:t>Help the participant identify their </a:t>
            </a:r>
            <a:r>
              <a:rPr lang="en-US" sz="2000" u="sng">
                <a:solidFill>
                  <a:srgbClr val="595959"/>
                </a:solidFill>
                <a:latin typeface="Trebuchet MS" panose="020B0603020202020204" pitchFamily="34" charset="0"/>
              </a:rPr>
              <a:t>starting level</a:t>
            </a:r>
          </a:p>
          <a:p>
            <a:pPr marL="342900" indent="-342900">
              <a:buFont typeface="+mj-lt"/>
              <a:buAutoNum type="arabicPeriod"/>
            </a:pPr>
            <a:r>
              <a:rPr lang="en-US" sz="2000">
                <a:solidFill>
                  <a:srgbClr val="595959"/>
                </a:solidFill>
                <a:latin typeface="Trebuchet MS" panose="020B0603020202020204" pitchFamily="34" charset="0"/>
              </a:rPr>
              <a:t>Make certain that the participant’s goal is </a:t>
            </a:r>
            <a:r>
              <a:rPr lang="en-US" sz="2000" i="1">
                <a:solidFill>
                  <a:srgbClr val="595959"/>
                </a:solidFill>
                <a:latin typeface="Trebuchet MS" panose="020B0603020202020204" pitchFamily="34" charset="0"/>
              </a:rPr>
              <a:t>personally challenging, achievable, worthwhile, measurable, </a:t>
            </a:r>
            <a:r>
              <a:rPr lang="en-US" sz="2000">
                <a:solidFill>
                  <a:srgbClr val="595959"/>
                </a:solidFill>
                <a:latin typeface="Trebuchet MS" panose="020B0603020202020204" pitchFamily="34" charset="0"/>
              </a:rPr>
              <a:t>and</a:t>
            </a:r>
            <a:r>
              <a:rPr lang="en-US" sz="2000" i="1">
                <a:solidFill>
                  <a:srgbClr val="595959"/>
                </a:solidFill>
                <a:latin typeface="Trebuchet MS" panose="020B0603020202020204" pitchFamily="34" charset="0"/>
              </a:rPr>
              <a:t> fulfilling</a:t>
            </a:r>
            <a:endParaRPr lang="en-US" sz="2000">
              <a:solidFill>
                <a:srgbClr val="595959"/>
              </a:solidFill>
              <a:latin typeface="Trebuchet MS" panose="020B0603020202020204" pitchFamily="34" charset="0"/>
            </a:endParaRPr>
          </a:p>
          <a:p>
            <a:pPr marL="342900" indent="-342900">
              <a:buFont typeface="+mj-lt"/>
              <a:buAutoNum type="arabicPeriod"/>
            </a:pPr>
            <a:r>
              <a:rPr lang="en-US" sz="2000">
                <a:solidFill>
                  <a:srgbClr val="595959"/>
                </a:solidFill>
                <a:latin typeface="Trebuchet MS"/>
              </a:rPr>
              <a:t>Review all of the appropriate documentation and sign their area of the Record Book</a:t>
            </a:r>
          </a:p>
          <a:p>
            <a:pPr marL="800100" lvl="1" indent="-342900">
              <a:buFont typeface="Arial" panose="020B0604020202020204" pitchFamily="34" charset="0"/>
              <a:buChar char="•"/>
            </a:pPr>
            <a:r>
              <a:rPr lang="en-US" sz="2000">
                <a:solidFill>
                  <a:srgbClr val="595959"/>
                </a:solidFill>
                <a:latin typeface="Trebuchet MS" panose="020B0603020202020204" pitchFamily="34" charset="0"/>
              </a:rPr>
              <a:t>Please be sure to provide comments</a:t>
            </a:r>
          </a:p>
          <a:p>
            <a:pPr marL="342900" indent="-342900">
              <a:buFont typeface="+mj-lt"/>
              <a:buAutoNum type="arabicPeriod"/>
            </a:pPr>
            <a:endParaRPr lang="en-US" sz="2000">
              <a:solidFill>
                <a:srgbClr val="595959"/>
              </a:solidFill>
              <a:latin typeface="Trebuchet MS" panose="020B0603020202020204" pitchFamily="34" charset="0"/>
            </a:endParaRPr>
          </a:p>
        </p:txBody>
      </p:sp>
      <p:pic>
        <p:nvPicPr>
          <p:cNvPr id="3" name="Picture 2" descr="A person shaking another person's hand on a field">
            <a:extLst>
              <a:ext uri="{FF2B5EF4-FFF2-40B4-BE49-F238E27FC236}">
                <a16:creationId xmlns:a16="http://schemas.microsoft.com/office/drawing/2014/main" id="{90D18E4A-B08E-4055-8744-FB97F3ADC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210" y="167520"/>
            <a:ext cx="4084982" cy="3329378"/>
          </a:xfrm>
          <a:prstGeom prst="rect">
            <a:avLst/>
          </a:prstGeom>
        </p:spPr>
      </p:pic>
    </p:spTree>
    <p:extLst>
      <p:ext uri="{BB962C8B-B14F-4D97-AF65-F5344CB8AC3E}">
        <p14:creationId xmlns:p14="http://schemas.microsoft.com/office/powerpoint/2010/main" val="2220341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246917" y="721659"/>
            <a:ext cx="5424500" cy="1143000"/>
          </a:xfrm>
          <a:prstGeom prst="rect">
            <a:avLst/>
          </a:prstGeom>
          <a:solidFill>
            <a:schemeClr val="accent4">
              <a:lumMod val="60000"/>
              <a:lumOff val="40000"/>
            </a:schemeClr>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5409657" y="721659"/>
            <a:ext cx="42826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a:solidFill>
                  <a:schemeClr val="tx1"/>
                </a:solidFill>
                <a:latin typeface="Trebuchet MS" panose="020B0603020202020204" pitchFamily="34" charset="0"/>
              </a:rPr>
              <a:t>WHO IS ELIGIBLE?</a:t>
            </a:r>
          </a:p>
        </p:txBody>
      </p:sp>
      <p:sp>
        <p:nvSpPr>
          <p:cNvPr id="6" name="Oval 5"/>
          <p:cNvSpPr>
            <a:spLocks noChangeArrowheads="1"/>
          </p:cNvSpPr>
          <p:nvPr/>
        </p:nvSpPr>
        <p:spPr bwMode="auto">
          <a:xfrm>
            <a:off x="9718917" y="340659"/>
            <a:ext cx="1905000" cy="1905000"/>
          </a:xfrm>
          <a:prstGeom prst="ellipse">
            <a:avLst/>
          </a:prstGeom>
          <a:solidFill>
            <a:schemeClr val="accent4">
              <a:lumMod val="60000"/>
              <a:lumOff val="40000"/>
            </a:schemeClr>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819609" y="416859"/>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999383" y="2245659"/>
            <a:ext cx="7056782" cy="4381199"/>
          </a:xfrm>
          <a:prstGeom prst="rect">
            <a:avLst/>
          </a:prstGeom>
          <a:noFill/>
        </p:spPr>
        <p:txBody>
          <a:bodyPr wrap="square" lIns="91440" tIns="45720" rIns="91440" bIns="45720" rtlCol="0" anchor="t">
            <a:spAutoFit/>
          </a:bodyPr>
          <a:lstStyle/>
          <a:p>
            <a:pPr marL="228600" indent="-228600">
              <a:lnSpc>
                <a:spcPct val="90000"/>
              </a:lnSpc>
              <a:spcBef>
                <a:spcPts val="1000"/>
              </a:spcBef>
              <a:buFont typeface="Arial" panose="020B0604020202020204" pitchFamily="34" charset="0"/>
              <a:buChar char="•"/>
              <a:defRPr/>
            </a:pPr>
            <a:r>
              <a:rPr lang="en-US">
                <a:solidFill>
                  <a:srgbClr val="595959"/>
                </a:solidFill>
                <a:latin typeface="Trebuchet MS"/>
              </a:rPr>
              <a:t>Other than parents, relatives, and peers, </a:t>
            </a:r>
            <a:r>
              <a:rPr lang="en-US" i="1" u="sng">
                <a:solidFill>
                  <a:srgbClr val="595959"/>
                </a:solidFill>
                <a:latin typeface="Trebuchet MS"/>
              </a:rPr>
              <a:t>any</a:t>
            </a:r>
            <a:r>
              <a:rPr lang="en-US" i="1">
                <a:solidFill>
                  <a:srgbClr val="595959"/>
                </a:solidFill>
                <a:latin typeface="Trebuchet MS"/>
              </a:rPr>
              <a:t> </a:t>
            </a:r>
            <a:r>
              <a:rPr lang="en-US">
                <a:solidFill>
                  <a:srgbClr val="595959"/>
                </a:solidFill>
                <a:latin typeface="Trebuchet MS"/>
              </a:rPr>
              <a:t>adult</a:t>
            </a:r>
            <a:r>
              <a:rPr kumimoji="0" lang="en-US" b="0" i="0" u="none" strike="noStrike" kern="1200" cap="none" spc="0" normalizeH="0" baseline="0" noProof="0">
                <a:ln>
                  <a:noFill/>
                </a:ln>
                <a:solidFill>
                  <a:srgbClr val="595959"/>
                </a:solidFill>
                <a:effectLst/>
                <a:uLnTx/>
                <a:uFillTx/>
                <a:latin typeface="Trebuchet MS"/>
              </a:rPr>
              <a:t> may serve as an Advisor or Validator</a:t>
            </a:r>
            <a:r>
              <a:rPr lang="en-US">
                <a:solidFill>
                  <a:srgbClr val="595959"/>
                </a:solidFill>
                <a:latin typeface="Trebuchet MS"/>
              </a:rPr>
              <a:t>.</a:t>
            </a:r>
            <a:endParaRPr lang="en-US" sz="1600">
              <a:solidFill>
                <a:srgbClr val="595959"/>
              </a:solidFill>
              <a:latin typeface="Trebuchet MS"/>
            </a:endParaRPr>
          </a:p>
          <a:p>
            <a:pPr marL="685800" lvl="1" indent="-228600">
              <a:lnSpc>
                <a:spcPct val="90000"/>
              </a:lnSpc>
              <a:spcBef>
                <a:spcPts val="1000"/>
              </a:spcBef>
              <a:buFont typeface="Arial" panose="020B0604020202020204" pitchFamily="34" charset="0"/>
              <a:buChar char="•"/>
              <a:defRPr/>
            </a:pPr>
            <a:r>
              <a:rPr kumimoji="0" lang="en-US" sz="1600" b="0" i="0" u="none" strike="noStrike" kern="1200" cap="none" spc="0" normalizeH="0" baseline="0" noProof="0">
                <a:ln>
                  <a:noFill/>
                </a:ln>
                <a:solidFill>
                  <a:srgbClr val="595959"/>
                </a:solidFill>
                <a:effectLst/>
                <a:uLnTx/>
                <a:uFillTx/>
                <a:latin typeface="Trebuchet MS"/>
              </a:rPr>
              <a:t>Ex. </a:t>
            </a:r>
            <a:r>
              <a:rPr kumimoji="0" lang="en-US" sz="1600" b="1" i="0" u="none" strike="noStrike" kern="1200" cap="none" spc="0" normalizeH="0" baseline="0" noProof="0">
                <a:ln>
                  <a:noFill/>
                </a:ln>
                <a:solidFill>
                  <a:srgbClr val="595959"/>
                </a:solidFill>
                <a:effectLst/>
                <a:uLnTx/>
                <a:uFillTx/>
                <a:latin typeface="Trebuchet MS"/>
              </a:rPr>
              <a:t>Teachers, coaches, neighbors, club sponsors, and civic leaders</a:t>
            </a:r>
            <a:endParaRPr lang="en-US" sz="1600">
              <a:solidFill>
                <a:srgbClr val="595959"/>
              </a:solidFill>
              <a:latin typeface="Trebuchet MS"/>
            </a:endParaRPr>
          </a:p>
          <a:p>
            <a:pPr marL="228600" indent="-228600">
              <a:lnSpc>
                <a:spcPct val="90000"/>
              </a:lnSpc>
              <a:spcBef>
                <a:spcPts val="500"/>
              </a:spcBef>
              <a:buFont typeface="Arial" panose="020B0604020202020204" pitchFamily="34" charset="0"/>
              <a:buChar char="•"/>
              <a:defRPr/>
            </a:pPr>
            <a:r>
              <a:rPr kumimoji="0" lang="en-US" b="0" i="0" u="none" strike="noStrike" kern="1200" cap="none" spc="0" normalizeH="0" baseline="0" noProof="0">
                <a:ln>
                  <a:noFill/>
                </a:ln>
                <a:solidFill>
                  <a:srgbClr val="595959"/>
                </a:solidFill>
                <a:effectLst/>
                <a:uLnTx/>
                <a:uFillTx/>
                <a:latin typeface="Trebuchet MS" panose="020B0603020202020204" pitchFamily="34" charset="0"/>
              </a:rPr>
              <a:t>Congressional Award Gold Medal earners, regardless of their age.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95959"/>
                </a:solidFill>
                <a:effectLst/>
                <a:uLnTx/>
                <a:uFillTx/>
                <a:latin typeface="Trebuchet MS"/>
              </a:rPr>
              <a:t>It is the responsibility of the </a:t>
            </a:r>
            <a:r>
              <a:rPr lang="en-US" sz="1600">
                <a:solidFill>
                  <a:srgbClr val="595959"/>
                </a:solidFill>
                <a:latin typeface="Trebuchet MS"/>
              </a:rPr>
              <a:t>participants</a:t>
            </a:r>
            <a:r>
              <a:rPr kumimoji="0" lang="en-US" sz="1600" b="0" i="0" u="none" strike="noStrike" kern="1200" cap="none" spc="0" normalizeH="0" baseline="0" noProof="0">
                <a:ln>
                  <a:noFill/>
                </a:ln>
                <a:solidFill>
                  <a:srgbClr val="595959"/>
                </a:solidFill>
                <a:effectLst/>
                <a:uLnTx/>
                <a:uFillTx/>
                <a:latin typeface="Trebuchet MS"/>
              </a:rPr>
              <a:t> to identify their Advisor and Validators.</a:t>
            </a:r>
            <a:endParaRPr lang="en-US" sz="1600" b="0" i="0" u="none" strike="noStrike" kern="1200" cap="none" spc="0" normalizeH="0" baseline="0" noProof="0">
              <a:ln>
                <a:noFill/>
              </a:ln>
              <a:solidFill>
                <a:srgbClr val="595959"/>
              </a:solidFill>
              <a:effectLst/>
              <a:uLnTx/>
              <a:uFillTx/>
              <a:latin typeface="Trebuchet M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595959"/>
                </a:solidFill>
                <a:effectLst/>
                <a:uLnTx/>
                <a:uFillTx/>
                <a:latin typeface="Trebuchet MS" panose="020B0603020202020204" pitchFamily="34" charset="0"/>
              </a:rPr>
              <a:t>The appropriate </a:t>
            </a:r>
            <a:r>
              <a:rPr kumimoji="0" lang="en-US" b="0" i="0" u="sng" strike="noStrike" kern="1200" cap="none" spc="0" normalizeH="0" baseline="0" noProof="0">
                <a:ln>
                  <a:noFill/>
                </a:ln>
                <a:solidFill>
                  <a:srgbClr val="595959"/>
                </a:solidFill>
                <a:effectLst/>
                <a:uLnTx/>
                <a:uFillTx/>
                <a:latin typeface="Trebuchet MS" panose="020B0603020202020204" pitchFamily="34" charset="0"/>
              </a:rPr>
              <a:t>Validator</a:t>
            </a:r>
            <a:r>
              <a:rPr kumimoji="0" lang="en-US" b="0" i="0" u="none" strike="noStrike" kern="1200" cap="none" spc="0" normalizeH="0" baseline="0" noProof="0">
                <a:ln>
                  <a:noFill/>
                </a:ln>
                <a:solidFill>
                  <a:srgbClr val="595959"/>
                </a:solidFill>
                <a:effectLst/>
                <a:uLnTx/>
                <a:uFillTx/>
                <a:latin typeface="Trebuchet MS" panose="020B0603020202020204" pitchFamily="34" charset="0"/>
              </a:rPr>
              <a:t> depends on the participant’s </a:t>
            </a:r>
            <a:r>
              <a:rPr kumimoji="0" lang="en-US" b="0" i="1" u="none" strike="noStrike" kern="1200" cap="none" spc="0" normalizeH="0" baseline="0" noProof="0">
                <a:ln>
                  <a:noFill/>
                </a:ln>
                <a:solidFill>
                  <a:srgbClr val="595959"/>
                </a:solidFill>
                <a:effectLst/>
                <a:uLnTx/>
                <a:uFillTx/>
                <a:latin typeface="Trebuchet MS" panose="020B0603020202020204" pitchFamily="34" charset="0"/>
              </a:rPr>
              <a:t>activities</a:t>
            </a:r>
            <a:r>
              <a:rPr kumimoji="0" lang="en-US" b="0" i="0" u="none" strike="noStrike" kern="1200" cap="none" spc="0" normalizeH="0" baseline="0" noProof="0">
                <a:ln>
                  <a:noFill/>
                </a:ln>
                <a:solidFill>
                  <a:srgbClr val="595959"/>
                </a:solidFill>
                <a:effectLst/>
                <a:uLnTx/>
                <a:uFillTx/>
                <a:latin typeface="Trebuchet MS" panose="020B0603020202020204" pitchFamily="34" charset="0"/>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95959"/>
                </a:solidFill>
                <a:effectLst/>
                <a:uLnTx/>
                <a:uFillTx/>
                <a:latin typeface="Trebuchet MS"/>
              </a:rPr>
              <a:t>Validators should be knowledgeable in the activities a participant pursues to achieve a particular goal.</a:t>
            </a:r>
            <a:endParaRPr lang="en-US" sz="1600" b="0" i="0" u="none" strike="noStrike" kern="1200" cap="none" spc="0" normalizeH="0" baseline="0" noProof="0">
              <a:ln>
                <a:noFill/>
              </a:ln>
              <a:solidFill>
                <a:srgbClr val="595959"/>
              </a:solidFill>
              <a:effectLst/>
              <a:uLnTx/>
              <a:uFillTx/>
              <a:latin typeface="Trebuchet M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95959"/>
                </a:solidFill>
                <a:effectLst/>
                <a:uLnTx/>
                <a:uFillTx/>
                <a:latin typeface="Trebuchet MS"/>
              </a:rPr>
              <a:t>Ex. A young person’s goal and activities involved basketball; a coach would make a suitable validator.</a:t>
            </a:r>
            <a:endParaRPr lang="en-US" sz="1600" b="0" i="0" u="none" strike="noStrike" kern="1200" cap="none" spc="0" normalizeH="0" baseline="0" noProof="0">
              <a:ln>
                <a:noFill/>
              </a:ln>
              <a:solidFill>
                <a:srgbClr val="595959"/>
              </a:solidFill>
              <a:effectLst/>
              <a:uLnTx/>
              <a:uFillTx/>
              <a:latin typeface="Trebuchet M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a:solidFill>
                  <a:srgbClr val="595959"/>
                </a:solidFill>
                <a:latin typeface="Trebuchet MS"/>
              </a:rPr>
              <a:t>Ex. A</a:t>
            </a:r>
            <a:r>
              <a:rPr kumimoji="0" lang="en-US" sz="1600" b="0" i="0" u="none" strike="noStrike" kern="1200" cap="none" spc="0" normalizeH="0" baseline="0" noProof="0">
                <a:ln>
                  <a:noFill/>
                </a:ln>
                <a:solidFill>
                  <a:srgbClr val="595959"/>
                </a:solidFill>
                <a:effectLst/>
                <a:uLnTx/>
                <a:uFillTx/>
                <a:latin typeface="Trebuchet MS"/>
              </a:rPr>
              <a:t> young person volunteered at an animal shelter, an employee or the volunteer coordinator would be appropriate</a:t>
            </a:r>
            <a:endParaRPr lang="en-US" sz="2400">
              <a:solidFill>
                <a:srgbClr val="595959"/>
              </a:solidFill>
              <a:latin typeface="Trebuchet MS"/>
            </a:endParaRPr>
          </a:p>
        </p:txBody>
      </p:sp>
      <p:pic>
        <p:nvPicPr>
          <p:cNvPr id="3" name="Picture 2" descr="A group of people posing for a photo with Dwayne the Rock Johnson&#10;">
            <a:extLst>
              <a:ext uri="{FF2B5EF4-FFF2-40B4-BE49-F238E27FC236}">
                <a16:creationId xmlns:a16="http://schemas.microsoft.com/office/drawing/2014/main" id="{4B1D6A21-5BE3-4BC9-8E6D-00BD9DC37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35" y="696676"/>
            <a:ext cx="4788223" cy="3285548"/>
          </a:xfrm>
          <a:prstGeom prst="rect">
            <a:avLst/>
          </a:prstGeom>
        </p:spPr>
      </p:pic>
      <p:sp>
        <p:nvSpPr>
          <p:cNvPr id="10" name="TextBox 9">
            <a:extLst>
              <a:ext uri="{FF2B5EF4-FFF2-40B4-BE49-F238E27FC236}">
                <a16:creationId xmlns:a16="http://schemas.microsoft.com/office/drawing/2014/main" id="{B713CD43-64BA-4B9A-B141-7A9EBC311680}"/>
              </a:ext>
            </a:extLst>
          </p:cNvPr>
          <p:cNvSpPr txBox="1"/>
          <p:nvPr/>
        </p:nvSpPr>
        <p:spPr>
          <a:xfrm>
            <a:off x="245839" y="4101038"/>
            <a:ext cx="4680640" cy="369332"/>
          </a:xfrm>
          <a:prstGeom prst="rect">
            <a:avLst/>
          </a:prstGeom>
          <a:noFill/>
        </p:spPr>
        <p:txBody>
          <a:bodyPr wrap="none" rtlCol="0">
            <a:spAutoFit/>
          </a:bodyPr>
          <a:lstStyle/>
          <a:p>
            <a:r>
              <a:rPr lang="en-US" i="1">
                <a:solidFill>
                  <a:srgbClr val="595959"/>
                </a:solidFill>
              </a:rPr>
              <a:t>Yes, even Dwayne ‘The Rock’ Johnson is eligible!</a:t>
            </a:r>
          </a:p>
        </p:txBody>
      </p:sp>
      <p:sp>
        <p:nvSpPr>
          <p:cNvPr id="11" name="TextBox 10">
            <a:extLst>
              <a:ext uri="{FF2B5EF4-FFF2-40B4-BE49-F238E27FC236}">
                <a16:creationId xmlns:a16="http://schemas.microsoft.com/office/drawing/2014/main" id="{98950588-B906-4BDD-87F1-ADD832E9F4CF}"/>
              </a:ext>
            </a:extLst>
          </p:cNvPr>
          <p:cNvSpPr txBox="1"/>
          <p:nvPr/>
        </p:nvSpPr>
        <p:spPr>
          <a:xfrm>
            <a:off x="245308" y="5291996"/>
            <a:ext cx="47918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If there is confusion or difficulties around locating or getting Validator signatures, participants can reach out to their regions Program Manager for assistance!</a:t>
            </a:r>
            <a:endParaRPr lang="en-US" i="1">
              <a:cs typeface="Calibri"/>
            </a:endParaRPr>
          </a:p>
        </p:txBody>
      </p:sp>
    </p:spTree>
    <p:extLst>
      <p:ext uri="{BB962C8B-B14F-4D97-AF65-F5344CB8AC3E}">
        <p14:creationId xmlns:p14="http://schemas.microsoft.com/office/powerpoint/2010/main" val="3895811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ChangeArrowheads="1"/>
          </p:cNvSpPr>
          <p:nvPr/>
        </p:nvSpPr>
        <p:spPr bwMode="auto">
          <a:xfrm>
            <a:off x="0" y="636601"/>
            <a:ext cx="9719434"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21" name="Rectangle 20"/>
          <p:cNvSpPr>
            <a:spLocks noChangeArrowheads="1"/>
          </p:cNvSpPr>
          <p:nvPr/>
        </p:nvSpPr>
        <p:spPr bwMode="auto">
          <a:xfrm>
            <a:off x="-524673" y="692424"/>
            <a:ext cx="999346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a:solidFill>
                  <a:schemeClr val="bg1"/>
                </a:solidFill>
                <a:latin typeface="Trebuchet MS"/>
              </a:rPr>
              <a:t>FUTURE OF THE CONGRESSIONAL AWARD</a:t>
            </a:r>
            <a:endParaRPr lang="en-US" altLang="en-US" sz="3600" b="1">
              <a:solidFill>
                <a:schemeClr val="bg1"/>
              </a:solidFill>
              <a:latin typeface="Trebuchet MS" panose="020B0603020202020204" pitchFamily="34" charset="0"/>
            </a:endParaRPr>
          </a:p>
        </p:txBody>
      </p:sp>
      <p:sp>
        <p:nvSpPr>
          <p:cNvPr id="22" name="Oval 21"/>
          <p:cNvSpPr>
            <a:spLocks noChangeArrowheads="1"/>
          </p:cNvSpPr>
          <p:nvPr/>
        </p:nvSpPr>
        <p:spPr bwMode="auto">
          <a:xfrm>
            <a:off x="8841002"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23" name="Oval 22"/>
          <p:cNvSpPr>
            <a:spLocks noChangeArrowheads="1"/>
          </p:cNvSpPr>
          <p:nvPr/>
        </p:nvSpPr>
        <p:spPr bwMode="auto">
          <a:xfrm>
            <a:off x="8993402"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24" name="Picture 2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931716"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ABBF830D-6738-44C8-AD8E-9C7DF4CF6761}"/>
              </a:ext>
            </a:extLst>
          </p:cNvPr>
          <p:cNvSpPr txBox="1"/>
          <p:nvPr/>
        </p:nvSpPr>
        <p:spPr>
          <a:xfrm>
            <a:off x="609600" y="2391509"/>
            <a:ext cx="4642339"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Trebuchet MS"/>
                <a:cs typeface="Calibri"/>
              </a:rPr>
              <a:t>New Website</a:t>
            </a:r>
          </a:p>
          <a:p>
            <a:pPr marL="285750" indent="-285750">
              <a:buFont typeface="Arial"/>
              <a:buChar char="•"/>
            </a:pPr>
            <a:r>
              <a:rPr lang="en-US" sz="2000">
                <a:latin typeface="Trebuchet MS"/>
                <a:cs typeface="Calibri"/>
              </a:rPr>
              <a:t>New Digital Submission Portal</a:t>
            </a:r>
          </a:p>
          <a:p>
            <a:pPr marL="742950" lvl="1" indent="-285750">
              <a:buFont typeface="Arial"/>
              <a:buChar char="•"/>
            </a:pPr>
            <a:endParaRPr lang="en-US">
              <a:latin typeface="Trebuchet MS"/>
              <a:cs typeface="Calibri"/>
            </a:endParaRPr>
          </a:p>
          <a:p>
            <a:endParaRPr lang="en-US">
              <a:latin typeface="Trebuchet MS"/>
              <a:cs typeface="Calibri"/>
            </a:endParaRPr>
          </a:p>
        </p:txBody>
      </p:sp>
      <p:pic>
        <p:nvPicPr>
          <p:cNvPr id="2" name="Picture 2" descr="A picture containing text&#10;&#10;Description automatically generated">
            <a:extLst>
              <a:ext uri="{FF2B5EF4-FFF2-40B4-BE49-F238E27FC236}">
                <a16:creationId xmlns:a16="http://schemas.microsoft.com/office/drawing/2014/main" id="{C656198E-7BC4-4CA3-8513-D6B4F4EF1A60}"/>
              </a:ext>
            </a:extLst>
          </p:cNvPr>
          <p:cNvPicPr>
            <a:picLocks noChangeAspect="1"/>
          </p:cNvPicPr>
          <p:nvPr/>
        </p:nvPicPr>
        <p:blipFill>
          <a:blip r:embed="rId3"/>
          <a:stretch>
            <a:fillRect/>
          </a:stretch>
        </p:blipFill>
        <p:spPr>
          <a:xfrm>
            <a:off x="5615354" y="2192180"/>
            <a:ext cx="6025661" cy="4337607"/>
          </a:xfrm>
          <a:prstGeom prst="rect">
            <a:avLst/>
          </a:prstGeom>
        </p:spPr>
      </p:pic>
      <p:pic>
        <p:nvPicPr>
          <p:cNvPr id="3" name="Picture 3" descr="A group of people posing for a photo&#10;&#10;Description automatically generated">
            <a:extLst>
              <a:ext uri="{FF2B5EF4-FFF2-40B4-BE49-F238E27FC236}">
                <a16:creationId xmlns:a16="http://schemas.microsoft.com/office/drawing/2014/main" id="{3F172C92-6B7B-4362-9FDA-BB0CDC60BB5C}"/>
              </a:ext>
            </a:extLst>
          </p:cNvPr>
          <p:cNvPicPr>
            <a:picLocks noChangeAspect="1"/>
          </p:cNvPicPr>
          <p:nvPr/>
        </p:nvPicPr>
        <p:blipFill rotWithShape="1">
          <a:blip r:embed="rId4"/>
          <a:srcRect t="1908" b="382"/>
          <a:stretch/>
        </p:blipFill>
        <p:spPr>
          <a:xfrm>
            <a:off x="328246" y="3347801"/>
            <a:ext cx="5017476" cy="3140105"/>
          </a:xfrm>
          <a:prstGeom prst="rect">
            <a:avLst/>
          </a:prstGeom>
        </p:spPr>
      </p:pic>
    </p:spTree>
    <p:extLst>
      <p:ext uri="{BB962C8B-B14F-4D97-AF65-F5344CB8AC3E}">
        <p14:creationId xmlns:p14="http://schemas.microsoft.com/office/powerpoint/2010/main" val="2362591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577117" y="636601"/>
            <a:ext cx="4626426"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5771031" y="622086"/>
            <a:ext cx="40261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a:solidFill>
                  <a:schemeClr val="bg1"/>
                </a:solidFill>
                <a:latin typeface="Trebuchet MS" panose="020B0603020202020204" pitchFamily="34" charset="0"/>
              </a:rPr>
              <a:t>HISTORY</a:t>
            </a: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248400" y="2545175"/>
            <a:ext cx="5307480" cy="3785652"/>
          </a:xfrm>
          <a:prstGeom prst="rect">
            <a:avLst/>
          </a:prstGeom>
          <a:noFill/>
        </p:spPr>
        <p:txBody>
          <a:bodyPr wrap="square" rtlCol="0">
            <a:spAutoFit/>
          </a:bodyPr>
          <a:lstStyle/>
          <a:p>
            <a:r>
              <a:rPr lang="en-US" sz="2400">
                <a:solidFill>
                  <a:srgbClr val="595959"/>
                </a:solidFill>
                <a:latin typeface="Trebuchet MS" panose="020B0603020202020204" pitchFamily="34" charset="0"/>
              </a:rPr>
              <a:t>Founded by Congress in 1979 </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Public Law 96-114:</a:t>
            </a:r>
          </a:p>
          <a:p>
            <a:r>
              <a:rPr lang="en-US" sz="2400">
                <a:solidFill>
                  <a:srgbClr val="595959"/>
                </a:solidFill>
                <a:latin typeface="Trebuchet MS" panose="020B0603020202020204" pitchFamily="34" charset="0"/>
              </a:rPr>
              <a:t>The Congressional Award Act</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Public-private partnership</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Non-partisan program to honor initiative, service, and achievement in America’s youth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72249" cy="330925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34" t="1" r="7279" b="204"/>
          <a:stretch/>
        </p:blipFill>
        <p:spPr>
          <a:xfrm>
            <a:off x="-35035" y="3309257"/>
            <a:ext cx="5907284" cy="3548743"/>
          </a:xfrm>
          <a:prstGeom prst="rect">
            <a:avLst/>
          </a:prstGeom>
        </p:spPr>
      </p:pic>
    </p:spTree>
    <p:extLst>
      <p:ext uri="{BB962C8B-B14F-4D97-AF65-F5344CB8AC3E}">
        <p14:creationId xmlns:p14="http://schemas.microsoft.com/office/powerpoint/2010/main" val="4169696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42A70-CFD2-4FBF-B41B-0F534F310A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4AA324-0926-4B7B-89B6-5CBD999434E8}"/>
              </a:ext>
            </a:extLst>
          </p:cNvPr>
          <p:cNvSpPr>
            <a:spLocks noGrp="1"/>
          </p:cNvSpPr>
          <p:nvPr>
            <p:ph idx="1"/>
          </p:nvPr>
        </p:nvSpPr>
        <p:spPr>
          <a:xfrm>
            <a:off x="334108" y="1837348"/>
            <a:ext cx="4982308" cy="4339615"/>
          </a:xfrm>
        </p:spPr>
        <p:txBody>
          <a:bodyPr vert="horz" lIns="91440" tIns="45720" rIns="91440" bIns="45720" rtlCol="0" anchor="t">
            <a:normAutofit/>
          </a:bodyPr>
          <a:lstStyle/>
          <a:p>
            <a:r>
              <a:rPr lang="en-US">
                <a:cs typeface="Calibri"/>
              </a:rPr>
              <a:t>Simple layout and navigation</a:t>
            </a:r>
          </a:p>
          <a:p>
            <a:r>
              <a:rPr lang="en-US">
                <a:cs typeface="Calibri"/>
              </a:rPr>
              <a:t>Mobile friendly</a:t>
            </a:r>
          </a:p>
          <a:p>
            <a:r>
              <a:rPr lang="en-US">
                <a:cs typeface="Calibri"/>
              </a:rPr>
              <a:t>New sections like a Congressional Award Shop and Program Resources page</a:t>
            </a:r>
          </a:p>
        </p:txBody>
      </p:sp>
      <p:sp>
        <p:nvSpPr>
          <p:cNvPr id="5" name="Rectangle 4">
            <a:extLst>
              <a:ext uri="{FF2B5EF4-FFF2-40B4-BE49-F238E27FC236}">
                <a16:creationId xmlns:a16="http://schemas.microsoft.com/office/drawing/2014/main" id="{3CFD22F6-7BD1-4CEB-A3C7-C9F797B91DC6}"/>
              </a:ext>
            </a:extLst>
          </p:cNvPr>
          <p:cNvSpPr>
            <a:spLocks noChangeArrowheads="1"/>
          </p:cNvSpPr>
          <p:nvPr/>
        </p:nvSpPr>
        <p:spPr bwMode="auto">
          <a:xfrm>
            <a:off x="0" y="636601"/>
            <a:ext cx="9719434"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Rectangle 6">
            <a:extLst>
              <a:ext uri="{FF2B5EF4-FFF2-40B4-BE49-F238E27FC236}">
                <a16:creationId xmlns:a16="http://schemas.microsoft.com/office/drawing/2014/main" id="{70FE2239-F84A-4F09-AB55-41B30B9B2A81}"/>
              </a:ext>
            </a:extLst>
          </p:cNvPr>
          <p:cNvSpPr>
            <a:spLocks noChangeArrowheads="1"/>
          </p:cNvSpPr>
          <p:nvPr/>
        </p:nvSpPr>
        <p:spPr bwMode="auto">
          <a:xfrm>
            <a:off x="-524673" y="692424"/>
            <a:ext cx="999346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a:solidFill>
                  <a:schemeClr val="bg1"/>
                </a:solidFill>
                <a:latin typeface="Trebuchet MS"/>
              </a:rPr>
              <a:t>OUR NEW WEBSITE</a:t>
            </a:r>
            <a:endParaRPr lang="en-US" altLang="en-US" sz="3600" b="1">
              <a:solidFill>
                <a:schemeClr val="bg1"/>
              </a:solidFill>
              <a:latin typeface="Trebuchet MS" panose="020B0603020202020204" pitchFamily="34" charset="0"/>
            </a:endParaRPr>
          </a:p>
        </p:txBody>
      </p:sp>
      <p:pic>
        <p:nvPicPr>
          <p:cNvPr id="14" name="Picture 14" descr="Graphical user interface, website&#10;&#10;Description automatically generated">
            <a:extLst>
              <a:ext uri="{FF2B5EF4-FFF2-40B4-BE49-F238E27FC236}">
                <a16:creationId xmlns:a16="http://schemas.microsoft.com/office/drawing/2014/main" id="{66B2AAE1-F771-4837-8A05-604F523CE224}"/>
              </a:ext>
            </a:extLst>
          </p:cNvPr>
          <p:cNvPicPr>
            <a:picLocks noChangeAspect="1"/>
          </p:cNvPicPr>
          <p:nvPr/>
        </p:nvPicPr>
        <p:blipFill rotWithShape="1">
          <a:blip r:embed="rId2"/>
          <a:srcRect t="12030" r="-194" b="251"/>
          <a:stretch/>
        </p:blipFill>
        <p:spPr>
          <a:xfrm>
            <a:off x="5251939" y="2002605"/>
            <a:ext cx="6564943" cy="4424629"/>
          </a:xfrm>
          <a:prstGeom prst="rect">
            <a:avLst/>
          </a:prstGeom>
        </p:spPr>
      </p:pic>
      <p:sp>
        <p:nvSpPr>
          <p:cNvPr id="9" name="Oval 8">
            <a:extLst>
              <a:ext uri="{FF2B5EF4-FFF2-40B4-BE49-F238E27FC236}">
                <a16:creationId xmlns:a16="http://schemas.microsoft.com/office/drawing/2014/main" id="{2C32C916-6310-44C9-9F53-55A4BFC4EFAB}"/>
              </a:ext>
            </a:extLst>
          </p:cNvPr>
          <p:cNvSpPr>
            <a:spLocks noChangeArrowheads="1"/>
          </p:cNvSpPr>
          <p:nvPr/>
        </p:nvSpPr>
        <p:spPr bwMode="auto">
          <a:xfrm>
            <a:off x="8841002"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11" name="Oval 10">
            <a:extLst>
              <a:ext uri="{FF2B5EF4-FFF2-40B4-BE49-F238E27FC236}">
                <a16:creationId xmlns:a16="http://schemas.microsoft.com/office/drawing/2014/main" id="{0F63A210-55EA-4811-ABEE-5BE5B9B8B841}"/>
              </a:ext>
            </a:extLst>
          </p:cNvPr>
          <p:cNvSpPr>
            <a:spLocks noChangeArrowheads="1"/>
          </p:cNvSpPr>
          <p:nvPr/>
        </p:nvSpPr>
        <p:spPr bwMode="auto">
          <a:xfrm>
            <a:off x="8993402"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13" name="Picture 12" descr="A picture containing text, wheel&#10;&#10;Description automatically generated">
            <a:extLst>
              <a:ext uri="{FF2B5EF4-FFF2-40B4-BE49-F238E27FC236}">
                <a16:creationId xmlns:a16="http://schemas.microsoft.com/office/drawing/2014/main" id="{F7EDF759-C92A-4DCE-9809-CB22D4CCDB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31716"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483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raphical user interface, text, application, email&#10;&#10;Description automatically generated">
            <a:extLst>
              <a:ext uri="{FF2B5EF4-FFF2-40B4-BE49-F238E27FC236}">
                <a16:creationId xmlns:a16="http://schemas.microsoft.com/office/drawing/2014/main" id="{D6796B05-8890-41D2-B22A-42E8DDB9CF45}"/>
              </a:ext>
            </a:extLst>
          </p:cNvPr>
          <p:cNvPicPr>
            <a:picLocks noChangeAspect="1"/>
          </p:cNvPicPr>
          <p:nvPr/>
        </p:nvPicPr>
        <p:blipFill>
          <a:blip r:embed="rId2"/>
          <a:stretch>
            <a:fillRect/>
          </a:stretch>
        </p:blipFill>
        <p:spPr>
          <a:xfrm>
            <a:off x="4548554" y="1930436"/>
            <a:ext cx="7291753" cy="4661805"/>
          </a:xfrm>
          <a:prstGeom prst="rect">
            <a:avLst/>
          </a:prstGeom>
        </p:spPr>
      </p:pic>
      <p:sp>
        <p:nvSpPr>
          <p:cNvPr id="2" name="Title 1">
            <a:extLst>
              <a:ext uri="{FF2B5EF4-FFF2-40B4-BE49-F238E27FC236}">
                <a16:creationId xmlns:a16="http://schemas.microsoft.com/office/drawing/2014/main" id="{19742A70-CFD2-4FBF-B41B-0F534F310A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4AA324-0926-4B7B-89B6-5CBD999434E8}"/>
              </a:ext>
            </a:extLst>
          </p:cNvPr>
          <p:cNvSpPr>
            <a:spLocks noGrp="1"/>
          </p:cNvSpPr>
          <p:nvPr>
            <p:ph idx="1"/>
          </p:nvPr>
        </p:nvSpPr>
        <p:spPr>
          <a:xfrm>
            <a:off x="416170" y="1837348"/>
            <a:ext cx="3903785" cy="4656138"/>
          </a:xfrm>
        </p:spPr>
        <p:txBody>
          <a:bodyPr vert="horz" lIns="91440" tIns="45720" rIns="91440" bIns="45720" rtlCol="0" anchor="t">
            <a:normAutofit/>
          </a:bodyPr>
          <a:lstStyle/>
          <a:p>
            <a:r>
              <a:rPr lang="en-US">
                <a:cs typeface="Calibri"/>
              </a:rPr>
              <a:t>Uses Submittable, an online application/submission platform</a:t>
            </a:r>
          </a:p>
          <a:p>
            <a:r>
              <a:rPr lang="en-US">
                <a:cs typeface="Calibri"/>
              </a:rPr>
              <a:t>See updates/application progress as it changes</a:t>
            </a:r>
          </a:p>
          <a:p>
            <a:r>
              <a:rPr lang="en-US">
                <a:cs typeface="Calibri"/>
              </a:rPr>
              <a:t>Form takes out some of the confusion and makes avoiding  common mistakes much easier</a:t>
            </a:r>
          </a:p>
        </p:txBody>
      </p:sp>
      <p:sp>
        <p:nvSpPr>
          <p:cNvPr id="5" name="Rectangle 4">
            <a:extLst>
              <a:ext uri="{FF2B5EF4-FFF2-40B4-BE49-F238E27FC236}">
                <a16:creationId xmlns:a16="http://schemas.microsoft.com/office/drawing/2014/main" id="{3CFD22F6-7BD1-4CEB-A3C7-C9F797B91DC6}"/>
              </a:ext>
            </a:extLst>
          </p:cNvPr>
          <p:cNvSpPr>
            <a:spLocks noChangeArrowheads="1"/>
          </p:cNvSpPr>
          <p:nvPr/>
        </p:nvSpPr>
        <p:spPr bwMode="auto">
          <a:xfrm>
            <a:off x="0" y="636601"/>
            <a:ext cx="9719434"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Rectangle 6">
            <a:extLst>
              <a:ext uri="{FF2B5EF4-FFF2-40B4-BE49-F238E27FC236}">
                <a16:creationId xmlns:a16="http://schemas.microsoft.com/office/drawing/2014/main" id="{70FE2239-F84A-4F09-AB55-41B30B9B2A81}"/>
              </a:ext>
            </a:extLst>
          </p:cNvPr>
          <p:cNvSpPr>
            <a:spLocks noChangeArrowheads="1"/>
          </p:cNvSpPr>
          <p:nvPr/>
        </p:nvSpPr>
        <p:spPr bwMode="auto">
          <a:xfrm>
            <a:off x="-524673" y="692424"/>
            <a:ext cx="999346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a:solidFill>
                  <a:schemeClr val="bg1"/>
                </a:solidFill>
                <a:latin typeface="Trebuchet MS"/>
              </a:rPr>
              <a:t>OUR NEW SUBMISSION PORTAL</a:t>
            </a:r>
            <a:endParaRPr lang="en-US" altLang="en-US" sz="3600" b="1">
              <a:solidFill>
                <a:schemeClr val="bg1"/>
              </a:solidFill>
              <a:latin typeface="Trebuchet MS" panose="020B0603020202020204" pitchFamily="34" charset="0"/>
            </a:endParaRPr>
          </a:p>
        </p:txBody>
      </p:sp>
      <p:sp>
        <p:nvSpPr>
          <p:cNvPr id="9" name="Oval 8">
            <a:extLst>
              <a:ext uri="{FF2B5EF4-FFF2-40B4-BE49-F238E27FC236}">
                <a16:creationId xmlns:a16="http://schemas.microsoft.com/office/drawing/2014/main" id="{2C32C916-6310-44C9-9F53-55A4BFC4EFAB}"/>
              </a:ext>
            </a:extLst>
          </p:cNvPr>
          <p:cNvSpPr>
            <a:spLocks noChangeArrowheads="1"/>
          </p:cNvSpPr>
          <p:nvPr/>
        </p:nvSpPr>
        <p:spPr bwMode="auto">
          <a:xfrm>
            <a:off x="8841002"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11" name="Oval 10">
            <a:extLst>
              <a:ext uri="{FF2B5EF4-FFF2-40B4-BE49-F238E27FC236}">
                <a16:creationId xmlns:a16="http://schemas.microsoft.com/office/drawing/2014/main" id="{0F63A210-55EA-4811-ABEE-5BE5B9B8B841}"/>
              </a:ext>
            </a:extLst>
          </p:cNvPr>
          <p:cNvSpPr>
            <a:spLocks noChangeArrowheads="1"/>
          </p:cNvSpPr>
          <p:nvPr/>
        </p:nvSpPr>
        <p:spPr bwMode="auto">
          <a:xfrm>
            <a:off x="8993402"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13" name="Picture 12" descr="A picture containing text, wheel&#10;&#10;Description automatically generated">
            <a:extLst>
              <a:ext uri="{FF2B5EF4-FFF2-40B4-BE49-F238E27FC236}">
                <a16:creationId xmlns:a16="http://schemas.microsoft.com/office/drawing/2014/main" id="{F7EDF759-C92A-4DCE-9809-CB22D4CCDB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31716"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BB3B04E1-87BF-4C77-ABE2-09D1209A83C9}"/>
                  </a:ext>
                </a:extLst>
              </p14:cNvPr>
              <p14:cNvContentPartPr/>
              <p14:nvPr/>
            </p14:nvContentPartPr>
            <p14:xfrm>
              <a:off x="5765708" y="2272507"/>
              <a:ext cx="447675" cy="285750"/>
            </p14:xfrm>
          </p:contentPart>
        </mc:Choice>
        <mc:Fallback>
          <p:pic>
            <p:nvPicPr>
              <p:cNvPr id="6" name="Ink 5">
                <a:extLst>
                  <a:ext uri="{FF2B5EF4-FFF2-40B4-BE49-F238E27FC236}">
                    <a16:creationId xmlns:a16="http://schemas.microsoft.com/office/drawing/2014/main" id="{BB3B04E1-87BF-4C77-ABE2-09D1209A83C9}"/>
                  </a:ext>
                </a:extLst>
              </p:cNvPr>
              <p:cNvPicPr/>
              <p:nvPr/>
            </p:nvPicPr>
            <p:blipFill>
              <a:blip r:embed="rId5"/>
              <a:stretch>
                <a:fillRect/>
              </a:stretch>
            </p:blipFill>
            <p:spPr>
              <a:xfrm>
                <a:off x="5747830" y="2254781"/>
                <a:ext cx="483074" cy="320848"/>
              </a:xfrm>
              <a:prstGeom prst="rect">
                <a:avLst/>
              </a:prstGeom>
            </p:spPr>
          </p:pic>
        </mc:Fallback>
      </mc:AlternateContent>
    </p:spTree>
    <p:extLst>
      <p:ext uri="{BB962C8B-B14F-4D97-AF65-F5344CB8AC3E}">
        <p14:creationId xmlns:p14="http://schemas.microsoft.com/office/powerpoint/2010/main" val="2244905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5ABCA-D173-4E84-B0D9-7CB4BF289998}"/>
              </a:ext>
            </a:extLst>
          </p:cNvPr>
          <p:cNvSpPr>
            <a:spLocks noChangeArrowheads="1"/>
          </p:cNvSpPr>
          <p:nvPr/>
        </p:nvSpPr>
        <p:spPr bwMode="auto">
          <a:xfrm>
            <a:off x="0" y="459424"/>
            <a:ext cx="9719434"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Oval 4">
            <a:extLst>
              <a:ext uri="{FF2B5EF4-FFF2-40B4-BE49-F238E27FC236}">
                <a16:creationId xmlns:a16="http://schemas.microsoft.com/office/drawing/2014/main" id="{C0C6B4B9-7A8E-4A01-B0AC-C5FFDC3ED1A5}"/>
              </a:ext>
            </a:extLst>
          </p:cNvPr>
          <p:cNvSpPr>
            <a:spLocks noChangeArrowheads="1"/>
          </p:cNvSpPr>
          <p:nvPr/>
        </p:nvSpPr>
        <p:spPr bwMode="auto">
          <a:xfrm>
            <a:off x="8841002" y="65697"/>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6" name="Picture 5" descr="A picture containing text, wheel&#10;&#10;Description automatically generated">
            <a:extLst>
              <a:ext uri="{FF2B5EF4-FFF2-40B4-BE49-F238E27FC236}">
                <a16:creationId xmlns:a16="http://schemas.microsoft.com/office/drawing/2014/main" id="{1CB08212-1FC8-4D1C-A67B-B627225E00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919809" y="156411"/>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1D891EA-7395-43FC-AB83-94E8B3721D92}"/>
              </a:ext>
            </a:extLst>
          </p:cNvPr>
          <p:cNvSpPr>
            <a:spLocks noChangeArrowheads="1"/>
          </p:cNvSpPr>
          <p:nvPr/>
        </p:nvSpPr>
        <p:spPr bwMode="auto">
          <a:xfrm>
            <a:off x="-524673" y="515247"/>
            <a:ext cx="999346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a:solidFill>
                  <a:schemeClr val="bg1"/>
                </a:solidFill>
                <a:latin typeface="Trebuchet MS"/>
              </a:rPr>
              <a:t>ADDITIONAL PROGRAMMING</a:t>
            </a:r>
            <a:endParaRPr lang="en-US" altLang="en-US" sz="3600" b="1">
              <a:solidFill>
                <a:schemeClr val="bg1"/>
              </a:solidFill>
              <a:latin typeface="Trebuchet MS" panose="020B0603020202020204" pitchFamily="34" charset="0"/>
            </a:endParaRPr>
          </a:p>
        </p:txBody>
      </p:sp>
      <p:sp>
        <p:nvSpPr>
          <p:cNvPr id="8" name="Content Placeholder 2">
            <a:extLst>
              <a:ext uri="{FF2B5EF4-FFF2-40B4-BE49-F238E27FC236}">
                <a16:creationId xmlns:a16="http://schemas.microsoft.com/office/drawing/2014/main" id="{6CA55410-BBC1-4BCE-8EAF-F98AC1F08586}"/>
              </a:ext>
            </a:extLst>
          </p:cNvPr>
          <p:cNvSpPr>
            <a:spLocks noGrp="1"/>
          </p:cNvSpPr>
          <p:nvPr>
            <p:ph idx="1"/>
          </p:nvPr>
        </p:nvSpPr>
        <p:spPr>
          <a:xfrm>
            <a:off x="398155" y="1714070"/>
            <a:ext cx="5489917" cy="5143930"/>
          </a:xfrm>
        </p:spPr>
        <p:txBody>
          <a:bodyPr vert="horz" lIns="91440" tIns="45720" rIns="91440" bIns="45720" rtlCol="0" anchor="t">
            <a:normAutofit/>
          </a:bodyPr>
          <a:lstStyle/>
          <a:p>
            <a:r>
              <a:rPr lang="en-US">
                <a:cs typeface="Calibri"/>
              </a:rPr>
              <a:t>Financial Literacy</a:t>
            </a:r>
          </a:p>
          <a:p>
            <a:pPr lvl="1"/>
            <a:r>
              <a:rPr lang="en-US">
                <a:cs typeface="Calibri"/>
              </a:rPr>
              <a:t>Intuit Personal Finance Program</a:t>
            </a:r>
            <a:endParaRPr lang="en-US">
              <a:cs typeface="Calibri"/>
              <a:hlinkClick r:id="rId3"/>
            </a:endParaRPr>
          </a:p>
          <a:p>
            <a:pPr lvl="1"/>
            <a:r>
              <a:rPr lang="en-US">
                <a:cs typeface="Calibri"/>
                <a:hlinkClick r:id="rId3"/>
              </a:rPr>
              <a:t>www.congressionalaward.org/intuit</a:t>
            </a:r>
            <a:endParaRPr lang="en-US">
              <a:cs typeface="Calibri"/>
            </a:endParaRPr>
          </a:p>
          <a:p>
            <a:pPr lvl="1"/>
            <a:endParaRPr lang="en-US">
              <a:cs typeface="Calibri"/>
            </a:endParaRPr>
          </a:p>
          <a:p>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pPr marL="0" indent="0">
              <a:buNone/>
            </a:pPr>
            <a:endParaRPr lang="en-US">
              <a:cs typeface="Calibri"/>
            </a:endParaRPr>
          </a:p>
          <a:p>
            <a:r>
              <a:rPr lang="en-US">
                <a:cs typeface="Calibri"/>
              </a:rPr>
              <a:t>Mental &amp; Emotional Health</a:t>
            </a:r>
          </a:p>
          <a:p>
            <a:pPr lvl="1"/>
            <a:r>
              <a:rPr lang="en-US">
                <a:cs typeface="Calibri"/>
              </a:rPr>
              <a:t>Ford Fund &amp; Otsuka Workshops</a:t>
            </a:r>
          </a:p>
        </p:txBody>
      </p:sp>
      <p:sp>
        <p:nvSpPr>
          <p:cNvPr id="9" name="Content Placeholder 2">
            <a:extLst>
              <a:ext uri="{FF2B5EF4-FFF2-40B4-BE49-F238E27FC236}">
                <a16:creationId xmlns:a16="http://schemas.microsoft.com/office/drawing/2014/main" id="{C1C5710E-424B-4E40-B639-A8B5D16A34D2}"/>
              </a:ext>
            </a:extLst>
          </p:cNvPr>
          <p:cNvSpPr txBox="1">
            <a:spLocks/>
          </p:cNvSpPr>
          <p:nvPr/>
        </p:nvSpPr>
        <p:spPr>
          <a:xfrm>
            <a:off x="6096000" y="1478216"/>
            <a:ext cx="4982308" cy="43396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cs typeface="Calibri"/>
            </a:endParaRPr>
          </a:p>
          <a:p>
            <a:r>
              <a:rPr lang="en-US">
                <a:cs typeface="Calibri"/>
              </a:rPr>
              <a:t>Students working with Seniors</a:t>
            </a:r>
          </a:p>
          <a:p>
            <a:pPr lvl="1"/>
            <a:r>
              <a:rPr lang="en-US">
                <a:cs typeface="Calibri"/>
              </a:rPr>
              <a:t>Charter Communications </a:t>
            </a:r>
          </a:p>
          <a:p>
            <a:pPr lvl="1"/>
            <a:r>
              <a:rPr lang="en-US">
                <a:cs typeface="Calibri"/>
              </a:rPr>
              <a:t>Student Toolkit</a:t>
            </a:r>
          </a:p>
        </p:txBody>
      </p:sp>
      <p:pic>
        <p:nvPicPr>
          <p:cNvPr id="11" name="Picture 10">
            <a:extLst>
              <a:ext uri="{FF2B5EF4-FFF2-40B4-BE49-F238E27FC236}">
                <a16:creationId xmlns:a16="http://schemas.microsoft.com/office/drawing/2014/main" id="{420D7C4D-0EBD-4694-9D3D-49C4EE129E20}"/>
              </a:ext>
            </a:extLst>
          </p:cNvPr>
          <p:cNvPicPr>
            <a:picLocks noChangeAspect="1"/>
          </p:cNvPicPr>
          <p:nvPr/>
        </p:nvPicPr>
        <p:blipFill>
          <a:blip r:embed="rId4"/>
          <a:stretch>
            <a:fillRect/>
          </a:stretch>
        </p:blipFill>
        <p:spPr>
          <a:xfrm>
            <a:off x="8931716" y="2926641"/>
            <a:ext cx="2862129" cy="3694962"/>
          </a:xfrm>
          <a:prstGeom prst="rect">
            <a:avLst/>
          </a:prstGeom>
        </p:spPr>
      </p:pic>
      <p:pic>
        <p:nvPicPr>
          <p:cNvPr id="13" name="Picture 12">
            <a:extLst>
              <a:ext uri="{FF2B5EF4-FFF2-40B4-BE49-F238E27FC236}">
                <a16:creationId xmlns:a16="http://schemas.microsoft.com/office/drawing/2014/main" id="{9B7DBFCE-4B1A-4C65-9F55-71E9A5991EC7}"/>
              </a:ext>
            </a:extLst>
          </p:cNvPr>
          <p:cNvPicPr>
            <a:picLocks noChangeAspect="1"/>
          </p:cNvPicPr>
          <p:nvPr/>
        </p:nvPicPr>
        <p:blipFill>
          <a:blip r:embed="rId5"/>
          <a:stretch>
            <a:fillRect/>
          </a:stretch>
        </p:blipFill>
        <p:spPr>
          <a:xfrm>
            <a:off x="713643" y="3038737"/>
            <a:ext cx="4722162" cy="2779094"/>
          </a:xfrm>
          <a:prstGeom prst="rect">
            <a:avLst/>
          </a:prstGeom>
        </p:spPr>
      </p:pic>
      <p:pic>
        <p:nvPicPr>
          <p:cNvPr id="1026" name="Picture 2" descr="Zoom Like a Pro | 2020-03-30 | Walls &amp; Ceilings">
            <a:extLst>
              <a:ext uri="{FF2B5EF4-FFF2-40B4-BE49-F238E27FC236}">
                <a16:creationId xmlns:a16="http://schemas.microsoft.com/office/drawing/2014/main" id="{6E2FDE60-5E8F-460F-9AC0-1BE82D2A6A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1069" y="3619758"/>
            <a:ext cx="2646085" cy="1617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928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8A3C5-C6EE-4B06-882E-1C293B84D50B}"/>
              </a:ext>
            </a:extLst>
          </p:cNvPr>
          <p:cNvSpPr>
            <a:spLocks noGrp="1"/>
          </p:cNvSpPr>
          <p:nvPr>
            <p:ph type="title"/>
          </p:nvPr>
        </p:nvSpPr>
        <p:spPr/>
        <p:txBody>
          <a:bodyPr/>
          <a:lstStyle/>
          <a:p>
            <a:r>
              <a:rPr lang="en-US">
                <a:cs typeface="Calibri Light"/>
              </a:rPr>
              <a:t>Additional Resources </a:t>
            </a:r>
            <a:endParaRPr lang="en-US"/>
          </a:p>
        </p:txBody>
      </p:sp>
      <p:sp>
        <p:nvSpPr>
          <p:cNvPr id="3" name="Content Placeholder 2">
            <a:extLst>
              <a:ext uri="{FF2B5EF4-FFF2-40B4-BE49-F238E27FC236}">
                <a16:creationId xmlns:a16="http://schemas.microsoft.com/office/drawing/2014/main" id="{E05959DC-55CB-4C2D-8EE2-B3F0C562FC48}"/>
              </a:ext>
            </a:extLst>
          </p:cNvPr>
          <p:cNvSpPr>
            <a:spLocks noGrp="1"/>
          </p:cNvSpPr>
          <p:nvPr>
            <p:ph idx="1"/>
          </p:nvPr>
        </p:nvSpPr>
        <p:spPr>
          <a:xfrm>
            <a:off x="838200" y="1825625"/>
            <a:ext cx="7784339" cy="4351338"/>
          </a:xfrm>
        </p:spPr>
        <p:txBody>
          <a:bodyPr vert="horz" lIns="91440" tIns="45720" rIns="91440" bIns="45720" rtlCol="0" anchor="t">
            <a:normAutofit/>
          </a:bodyPr>
          <a:lstStyle/>
          <a:p>
            <a:r>
              <a:rPr lang="en-US">
                <a:latin typeface="Trebuchet MS"/>
                <a:cs typeface="Calibri"/>
                <a:hlinkClick r:id="rId2"/>
              </a:rPr>
              <a:t>Program Book</a:t>
            </a:r>
            <a:r>
              <a:rPr lang="en-US">
                <a:latin typeface="Trebuchet MS"/>
                <a:cs typeface="Calibri"/>
              </a:rPr>
              <a:t> </a:t>
            </a:r>
          </a:p>
          <a:p>
            <a:r>
              <a:rPr lang="en-US">
                <a:latin typeface="Trebuchet MS"/>
                <a:cs typeface="Calibri"/>
                <a:hlinkClick r:id="rId3"/>
              </a:rPr>
              <a:t>Record Book (Print Copy &amp; Digital Copy)</a:t>
            </a:r>
          </a:p>
          <a:p>
            <a:r>
              <a:rPr lang="en-US">
                <a:latin typeface="Trebuchet MS"/>
                <a:cs typeface="Calibri"/>
                <a:hlinkClick r:id="rId4"/>
              </a:rPr>
              <a:t>Tools and Tips for Navigating During COVID-19</a:t>
            </a:r>
          </a:p>
          <a:p>
            <a:r>
              <a:rPr lang="en-US">
                <a:latin typeface="Trebuchet MS"/>
                <a:cs typeface="Calibri"/>
                <a:hlinkClick r:id="rId5"/>
              </a:rPr>
              <a:t>Frequently Asked Questions Website Page</a:t>
            </a:r>
          </a:p>
          <a:p>
            <a:r>
              <a:rPr lang="en-US">
                <a:latin typeface="Trebuchet MS"/>
                <a:cs typeface="Calibri"/>
                <a:hlinkClick r:id="rId6"/>
              </a:rPr>
              <a:t>Creative Activity Ideas</a:t>
            </a:r>
            <a:r>
              <a:rPr lang="en-US">
                <a:latin typeface="Trebuchet MS"/>
                <a:cs typeface="Calibri"/>
              </a:rPr>
              <a:t> </a:t>
            </a:r>
          </a:p>
          <a:p>
            <a:r>
              <a:rPr lang="en-US">
                <a:latin typeface="Trebuchet MS"/>
                <a:cs typeface="Calibri"/>
                <a:hlinkClick r:id="rId7"/>
              </a:rPr>
              <a:t>Contact Program Managers</a:t>
            </a:r>
            <a:r>
              <a:rPr lang="en-US">
                <a:latin typeface="Trebuchet MS"/>
                <a:cs typeface="Calibri"/>
              </a:rPr>
              <a:t> </a:t>
            </a:r>
          </a:p>
          <a:p>
            <a:r>
              <a:rPr lang="en-US">
                <a:latin typeface="Trebuchet MS"/>
                <a:cs typeface="Calibri"/>
                <a:hlinkClick r:id="rId8"/>
              </a:rPr>
              <a:t>Ambassadors Program</a:t>
            </a: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A0F6378-312D-46F8-B8B5-469725ECD14D}"/>
              </a:ext>
            </a:extLst>
          </p:cNvPr>
          <p:cNvSpPr>
            <a:spLocks noChangeArrowheads="1"/>
          </p:cNvSpPr>
          <p:nvPr/>
        </p:nvSpPr>
        <p:spPr bwMode="auto">
          <a:xfrm>
            <a:off x="0" y="459424"/>
            <a:ext cx="9719434"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9" name="Rectangle 8">
            <a:extLst>
              <a:ext uri="{FF2B5EF4-FFF2-40B4-BE49-F238E27FC236}">
                <a16:creationId xmlns:a16="http://schemas.microsoft.com/office/drawing/2014/main" id="{71880F84-4201-4B0A-8180-F151168F150B}"/>
              </a:ext>
            </a:extLst>
          </p:cNvPr>
          <p:cNvSpPr>
            <a:spLocks noChangeArrowheads="1"/>
          </p:cNvSpPr>
          <p:nvPr/>
        </p:nvSpPr>
        <p:spPr bwMode="auto">
          <a:xfrm>
            <a:off x="-524673" y="515247"/>
            <a:ext cx="999346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r>
              <a:rPr lang="en-US" altLang="en-US" sz="3600" b="1">
                <a:solidFill>
                  <a:schemeClr val="bg1"/>
                </a:solidFill>
                <a:latin typeface="Trebuchet MS"/>
              </a:rPr>
              <a:t>ADDITIONAL RESOURCES</a:t>
            </a:r>
            <a:endParaRPr lang="en-US" altLang="en-US" sz="3600" b="1">
              <a:solidFill>
                <a:schemeClr val="bg1"/>
              </a:solidFill>
              <a:latin typeface="Trebuchet MS" panose="020B0603020202020204" pitchFamily="34" charset="0"/>
            </a:endParaRPr>
          </a:p>
        </p:txBody>
      </p:sp>
      <p:sp>
        <p:nvSpPr>
          <p:cNvPr id="13" name="Oval 12">
            <a:extLst>
              <a:ext uri="{FF2B5EF4-FFF2-40B4-BE49-F238E27FC236}">
                <a16:creationId xmlns:a16="http://schemas.microsoft.com/office/drawing/2014/main" id="{DB440B85-E8E7-4AE6-8D76-E7AA518AB95C}"/>
              </a:ext>
            </a:extLst>
          </p:cNvPr>
          <p:cNvSpPr>
            <a:spLocks noChangeArrowheads="1"/>
          </p:cNvSpPr>
          <p:nvPr/>
        </p:nvSpPr>
        <p:spPr bwMode="auto">
          <a:xfrm>
            <a:off x="8757658" y="137135"/>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11" name="Picture 10" descr="A picture containing text, wheel&#10;&#10;Description automatically generated">
            <a:extLst>
              <a:ext uri="{FF2B5EF4-FFF2-40B4-BE49-F238E27FC236}">
                <a16:creationId xmlns:a16="http://schemas.microsoft.com/office/drawing/2014/main" id="{F6F0960D-546C-4D44-80B6-F92D4F834D0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836465" y="21594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Shape, arrow&#10;&#10;Description automatically generated">
            <a:extLst>
              <a:ext uri="{FF2B5EF4-FFF2-40B4-BE49-F238E27FC236}">
                <a16:creationId xmlns:a16="http://schemas.microsoft.com/office/drawing/2014/main" id="{F2537ED5-4429-4386-9184-473B19CF2609}"/>
              </a:ext>
            </a:extLst>
          </p:cNvPr>
          <p:cNvPicPr>
            <a:picLocks noChangeAspect="1"/>
          </p:cNvPicPr>
          <p:nvPr/>
        </p:nvPicPr>
        <p:blipFill>
          <a:blip r:embed="rId10"/>
          <a:stretch>
            <a:fillRect/>
          </a:stretch>
        </p:blipFill>
        <p:spPr>
          <a:xfrm>
            <a:off x="8629650" y="2437748"/>
            <a:ext cx="2743200" cy="3149316"/>
          </a:xfrm>
          <a:prstGeom prst="rect">
            <a:avLst/>
          </a:prstGeom>
        </p:spPr>
      </p:pic>
    </p:spTree>
    <p:extLst>
      <p:ext uri="{BB962C8B-B14F-4D97-AF65-F5344CB8AC3E}">
        <p14:creationId xmlns:p14="http://schemas.microsoft.com/office/powerpoint/2010/main" val="2787909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67703" y="3913590"/>
            <a:ext cx="709564" cy="709564"/>
          </a:xfrm>
          <a:prstGeom prst="rect">
            <a:avLst/>
          </a:prstGeom>
        </p:spPr>
      </p:pic>
      <p:pic>
        <p:nvPicPr>
          <p:cNvPr id="3" name="Picture 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2612" y="3789931"/>
            <a:ext cx="956884" cy="956884"/>
          </a:xfrm>
          <a:prstGeom prst="rect">
            <a:avLst/>
          </a:prstGeom>
        </p:spPr>
      </p:pic>
      <p:pic>
        <p:nvPicPr>
          <p:cNvPr id="4" name="Picture 3"/>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0109" y="3056091"/>
            <a:ext cx="648114" cy="648748"/>
          </a:xfrm>
          <a:prstGeom prst="rect">
            <a:avLst/>
          </a:prstGeom>
        </p:spPr>
      </p:pic>
      <p:pic>
        <p:nvPicPr>
          <p:cNvPr id="5" name="Picture 4"/>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52435" y="2022196"/>
            <a:ext cx="757238" cy="757238"/>
          </a:xfrm>
          <a:prstGeom prst="rect">
            <a:avLst/>
          </a:prstGeom>
        </p:spPr>
      </p:pic>
      <p:sp>
        <p:nvSpPr>
          <p:cNvPr id="6" name="TextBox 9"/>
          <p:cNvSpPr txBox="1"/>
          <p:nvPr/>
        </p:nvSpPr>
        <p:spPr>
          <a:xfrm>
            <a:off x="1874306" y="2164596"/>
            <a:ext cx="399580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595959"/>
                </a:solidFill>
                <a:latin typeface="Trebuchet MS" panose="020B0603020202020204" pitchFamily="34" charset="0"/>
              </a:rPr>
              <a:t>@The Congressional Award</a:t>
            </a:r>
          </a:p>
        </p:txBody>
      </p:sp>
      <p:sp>
        <p:nvSpPr>
          <p:cNvPr id="7" name="TextBox 17"/>
          <p:cNvSpPr txBox="1"/>
          <p:nvPr/>
        </p:nvSpPr>
        <p:spPr>
          <a:xfrm>
            <a:off x="1874306" y="3084731"/>
            <a:ext cx="35584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595959"/>
                </a:solidFill>
                <a:latin typeface="Trebuchet MS" panose="020B0603020202020204" pitchFamily="34" charset="0"/>
              </a:rPr>
              <a:t>@</a:t>
            </a:r>
            <a:r>
              <a:rPr lang="en-US" sz="2400" err="1">
                <a:solidFill>
                  <a:srgbClr val="595959"/>
                </a:solidFill>
                <a:latin typeface="Trebuchet MS" panose="020B0603020202020204" pitchFamily="34" charset="0"/>
              </a:rPr>
              <a:t>thecongressionalaward</a:t>
            </a:r>
            <a:endParaRPr lang="en-US" sz="2400">
              <a:solidFill>
                <a:srgbClr val="595959"/>
              </a:solidFill>
              <a:latin typeface="Trebuchet MS" panose="020B0603020202020204" pitchFamily="34" charset="0"/>
            </a:endParaRPr>
          </a:p>
        </p:txBody>
      </p:sp>
      <p:sp>
        <p:nvSpPr>
          <p:cNvPr id="8" name="TextBox 18"/>
          <p:cNvSpPr txBox="1"/>
          <p:nvPr/>
        </p:nvSpPr>
        <p:spPr>
          <a:xfrm>
            <a:off x="1874306" y="4037540"/>
            <a:ext cx="182244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595959"/>
                </a:solidFill>
                <a:latin typeface="Trebuchet MS" panose="020B0603020202020204" pitchFamily="34" charset="0"/>
              </a:rPr>
              <a:t>@</a:t>
            </a:r>
            <a:r>
              <a:rPr lang="en-US" sz="2400" err="1">
                <a:solidFill>
                  <a:srgbClr val="595959"/>
                </a:solidFill>
                <a:latin typeface="Trebuchet MS" panose="020B0603020202020204" pitchFamily="34" charset="0"/>
              </a:rPr>
              <a:t>theaward</a:t>
            </a:r>
            <a:endParaRPr lang="en-US" sz="2400">
              <a:solidFill>
                <a:srgbClr val="595959"/>
              </a:solidFill>
              <a:latin typeface="Trebuchet MS" panose="020B0603020202020204" pitchFamily="34" charset="0"/>
            </a:endParaRPr>
          </a:p>
        </p:txBody>
      </p:sp>
      <p:sp>
        <p:nvSpPr>
          <p:cNvPr id="9" name="TextBox 16"/>
          <p:cNvSpPr txBox="1"/>
          <p:nvPr/>
        </p:nvSpPr>
        <p:spPr>
          <a:xfrm>
            <a:off x="6910966" y="2022902"/>
            <a:ext cx="442842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595959"/>
                </a:solidFill>
                <a:latin typeface="Trebuchet MS" panose="020B0603020202020204" pitchFamily="34" charset="0"/>
              </a:rPr>
              <a:t>PO Box 77440</a:t>
            </a:r>
          </a:p>
          <a:p>
            <a:r>
              <a:rPr lang="en-US" sz="2400">
                <a:solidFill>
                  <a:srgbClr val="595959"/>
                </a:solidFill>
                <a:latin typeface="Trebuchet MS" panose="020B0603020202020204" pitchFamily="34" charset="0"/>
              </a:rPr>
              <a:t>Washington, DC 20013</a:t>
            </a:r>
          </a:p>
        </p:txBody>
      </p:sp>
      <p:pic>
        <p:nvPicPr>
          <p:cNvPr id="10" name="Picture 9" descr="Image result for house icon png"/>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71905" y="1979867"/>
            <a:ext cx="837264" cy="8372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0"/>
          <p:cNvSpPr txBox="1"/>
          <p:nvPr/>
        </p:nvSpPr>
        <p:spPr>
          <a:xfrm>
            <a:off x="5241117" y="4037540"/>
            <a:ext cx="524150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595959"/>
                </a:solidFill>
                <a:latin typeface="Trebuchet MS" panose="020B0603020202020204" pitchFamily="34" charset="0"/>
              </a:rPr>
              <a:t>information@congressionalaward.org</a:t>
            </a:r>
          </a:p>
        </p:txBody>
      </p:sp>
      <p:sp>
        <p:nvSpPr>
          <p:cNvPr id="12" name="TextBox 21"/>
          <p:cNvSpPr txBox="1"/>
          <p:nvPr/>
        </p:nvSpPr>
        <p:spPr>
          <a:xfrm>
            <a:off x="6910966" y="3146004"/>
            <a:ext cx="2542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595959"/>
                </a:solidFill>
                <a:latin typeface="Trebuchet MS" panose="020B0603020202020204" pitchFamily="34" charset="0"/>
              </a:rPr>
              <a:t>(202) 226-0130</a:t>
            </a:r>
          </a:p>
        </p:txBody>
      </p:sp>
      <p:pic>
        <p:nvPicPr>
          <p:cNvPr id="13" name="Picture 12" descr="Related image"/>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54385" y="3040686"/>
            <a:ext cx="672303" cy="6723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mage result for cell phone icon pn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33556" y="4886832"/>
            <a:ext cx="711459" cy="71145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4"/>
          <p:cNvSpPr txBox="1"/>
          <p:nvPr/>
        </p:nvSpPr>
        <p:spPr>
          <a:xfrm>
            <a:off x="2996490" y="4827062"/>
            <a:ext cx="672383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595959"/>
                </a:solidFill>
                <a:latin typeface="Trebuchet MS" panose="020B0603020202020204" pitchFamily="34" charset="0"/>
              </a:rPr>
              <a:t>It’s easy to join our email list!</a:t>
            </a:r>
          </a:p>
          <a:p>
            <a:r>
              <a:rPr lang="en-US" sz="2400">
                <a:solidFill>
                  <a:srgbClr val="595959"/>
                </a:solidFill>
                <a:latin typeface="Trebuchet MS" panose="020B0603020202020204" pitchFamily="34" charset="0"/>
              </a:rPr>
              <a:t>Just text </a:t>
            </a:r>
            <a:r>
              <a:rPr lang="en-US" sz="2400" b="1">
                <a:solidFill>
                  <a:srgbClr val="595959"/>
                </a:solidFill>
                <a:latin typeface="Trebuchet MS" panose="020B0603020202020204" pitchFamily="34" charset="0"/>
              </a:rPr>
              <a:t>THEAWARD</a:t>
            </a:r>
            <a:r>
              <a:rPr lang="en-US" sz="2400">
                <a:solidFill>
                  <a:srgbClr val="595959"/>
                </a:solidFill>
                <a:latin typeface="Trebuchet MS" panose="020B0603020202020204" pitchFamily="34" charset="0"/>
              </a:rPr>
              <a:t> to </a:t>
            </a:r>
            <a:r>
              <a:rPr lang="en-US" sz="2400" b="1">
                <a:solidFill>
                  <a:srgbClr val="595959"/>
                </a:solidFill>
                <a:latin typeface="Trebuchet MS" panose="020B0603020202020204" pitchFamily="34" charset="0"/>
              </a:rPr>
              <a:t>22828</a:t>
            </a:r>
            <a:r>
              <a:rPr lang="en-US" sz="2400">
                <a:solidFill>
                  <a:srgbClr val="595959"/>
                </a:solidFill>
                <a:latin typeface="Trebuchet MS" panose="020B0603020202020204" pitchFamily="34" charset="0"/>
              </a:rPr>
              <a:t> to get started.</a:t>
            </a:r>
          </a:p>
        </p:txBody>
      </p:sp>
      <p:sp>
        <p:nvSpPr>
          <p:cNvPr id="17" name="TextBox 21"/>
          <p:cNvSpPr txBox="1"/>
          <p:nvPr/>
        </p:nvSpPr>
        <p:spPr>
          <a:xfrm>
            <a:off x="6910966" y="3494232"/>
            <a:ext cx="2542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595959"/>
                </a:solidFill>
                <a:latin typeface="Trebuchet MS" panose="020B0603020202020204" pitchFamily="34" charset="0"/>
              </a:rPr>
              <a:t>1-888-80-AWARD</a:t>
            </a:r>
          </a:p>
        </p:txBody>
      </p:sp>
      <p:pic>
        <p:nvPicPr>
          <p:cNvPr id="1026" name="Picture 2" descr="Image result for website icon png"/>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6751" y="5942160"/>
            <a:ext cx="801884" cy="78021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0"/>
          <p:cNvSpPr txBox="1"/>
          <p:nvPr/>
        </p:nvSpPr>
        <p:spPr>
          <a:xfrm>
            <a:off x="4519272" y="6074538"/>
            <a:ext cx="524150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595959"/>
                </a:solidFill>
                <a:latin typeface="Trebuchet MS" panose="020B0603020202020204" pitchFamily="34" charset="0"/>
              </a:rPr>
              <a:t>www.congressionalaward.org</a:t>
            </a:r>
          </a:p>
        </p:txBody>
      </p:sp>
      <p:sp>
        <p:nvSpPr>
          <p:cNvPr id="20" name="Rectangle 19"/>
          <p:cNvSpPr>
            <a:spLocks noChangeArrowheads="1"/>
          </p:cNvSpPr>
          <p:nvPr/>
        </p:nvSpPr>
        <p:spPr bwMode="auto">
          <a:xfrm>
            <a:off x="0" y="636601"/>
            <a:ext cx="9719434"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21" name="Rectangle 20"/>
          <p:cNvSpPr>
            <a:spLocks noChangeArrowheads="1"/>
          </p:cNvSpPr>
          <p:nvPr/>
        </p:nvSpPr>
        <p:spPr bwMode="auto">
          <a:xfrm>
            <a:off x="952435" y="622086"/>
            <a:ext cx="999346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a:solidFill>
                  <a:schemeClr val="bg1"/>
                </a:solidFill>
                <a:latin typeface="Trebuchet MS" panose="020B0603020202020204" pitchFamily="34" charset="0"/>
              </a:rPr>
              <a:t>JOIN THE CONVERSATION</a:t>
            </a:r>
          </a:p>
        </p:txBody>
      </p:sp>
      <p:sp>
        <p:nvSpPr>
          <p:cNvPr id="22" name="Oval 21"/>
          <p:cNvSpPr>
            <a:spLocks noChangeArrowheads="1"/>
          </p:cNvSpPr>
          <p:nvPr/>
        </p:nvSpPr>
        <p:spPr bwMode="auto">
          <a:xfrm>
            <a:off x="8841002"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23" name="Oval 22"/>
          <p:cNvSpPr>
            <a:spLocks noChangeArrowheads="1"/>
          </p:cNvSpPr>
          <p:nvPr/>
        </p:nvSpPr>
        <p:spPr bwMode="auto">
          <a:xfrm>
            <a:off x="8993402"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24" name="Picture 23"/>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8931716"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306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ChangeArrowheads="1"/>
          </p:cNvSpPr>
          <p:nvPr/>
        </p:nvSpPr>
        <p:spPr bwMode="auto">
          <a:xfrm>
            <a:off x="0" y="477996"/>
            <a:ext cx="9719434"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21" name="Rectangle 20"/>
          <p:cNvSpPr>
            <a:spLocks noChangeArrowheads="1"/>
          </p:cNvSpPr>
          <p:nvPr/>
        </p:nvSpPr>
        <p:spPr bwMode="auto">
          <a:xfrm>
            <a:off x="952435" y="463481"/>
            <a:ext cx="999346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a:solidFill>
                  <a:schemeClr val="bg1"/>
                </a:solidFill>
                <a:latin typeface="Trebuchet MS" panose="020B0603020202020204" pitchFamily="34" charset="0"/>
              </a:rPr>
              <a:t>LIVE QUESTION &amp; ANSWER</a:t>
            </a:r>
          </a:p>
        </p:txBody>
      </p:sp>
      <p:sp>
        <p:nvSpPr>
          <p:cNvPr id="22" name="Oval 21"/>
          <p:cNvSpPr>
            <a:spLocks noChangeArrowheads="1"/>
          </p:cNvSpPr>
          <p:nvPr/>
        </p:nvSpPr>
        <p:spPr bwMode="auto">
          <a:xfrm>
            <a:off x="8841002" y="84269"/>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23" name="Oval 22"/>
          <p:cNvSpPr>
            <a:spLocks noChangeArrowheads="1"/>
          </p:cNvSpPr>
          <p:nvPr/>
        </p:nvSpPr>
        <p:spPr bwMode="auto">
          <a:xfrm>
            <a:off x="8993402"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24" name="Picture 2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931716" y="174983"/>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A5134BAA-3413-4F50-BE26-FD0011CAA222}"/>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2871" y="2833675"/>
            <a:ext cx="709564" cy="709564"/>
          </a:xfrm>
          <a:prstGeom prst="rect">
            <a:avLst/>
          </a:prstGeom>
        </p:spPr>
      </p:pic>
      <p:pic>
        <p:nvPicPr>
          <p:cNvPr id="18" name="Picture 17" descr="Map&#10;&#10;Description automatically generated">
            <a:extLst>
              <a:ext uri="{FF2B5EF4-FFF2-40B4-BE49-F238E27FC236}">
                <a16:creationId xmlns:a16="http://schemas.microsoft.com/office/drawing/2014/main" id="{5E73F50B-BA85-477F-B576-46AB9F5DA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167" y="2018297"/>
            <a:ext cx="6339023" cy="4608194"/>
          </a:xfrm>
          <a:prstGeom prst="rect">
            <a:avLst/>
          </a:prstGeom>
        </p:spPr>
      </p:pic>
      <p:sp>
        <p:nvSpPr>
          <p:cNvPr id="27" name="Content Placeholder 2">
            <a:extLst>
              <a:ext uri="{FF2B5EF4-FFF2-40B4-BE49-F238E27FC236}">
                <a16:creationId xmlns:a16="http://schemas.microsoft.com/office/drawing/2014/main" id="{41C99727-97F1-4B1E-A977-1C1DCD985D63}"/>
              </a:ext>
            </a:extLst>
          </p:cNvPr>
          <p:cNvSpPr txBox="1">
            <a:spLocks/>
          </p:cNvSpPr>
          <p:nvPr/>
        </p:nvSpPr>
        <p:spPr>
          <a:xfrm>
            <a:off x="72689" y="1690675"/>
            <a:ext cx="6591878" cy="11430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cs typeface="Calibri"/>
              </a:rPr>
              <a:t>Have questions you’d like to ask via email? Find your region’s Program Manager below:</a:t>
            </a:r>
          </a:p>
        </p:txBody>
      </p:sp>
      <p:pic>
        <p:nvPicPr>
          <p:cNvPr id="28" name="Picture 27">
            <a:extLst>
              <a:ext uri="{FF2B5EF4-FFF2-40B4-BE49-F238E27FC236}">
                <a16:creationId xmlns:a16="http://schemas.microsoft.com/office/drawing/2014/main" id="{7C7ADE47-883D-4729-B520-2C589708B4F9}"/>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2871" y="4200142"/>
            <a:ext cx="709564" cy="709564"/>
          </a:xfrm>
          <a:prstGeom prst="rect">
            <a:avLst/>
          </a:prstGeom>
        </p:spPr>
      </p:pic>
      <p:pic>
        <p:nvPicPr>
          <p:cNvPr id="29" name="Picture 28">
            <a:extLst>
              <a:ext uri="{FF2B5EF4-FFF2-40B4-BE49-F238E27FC236}">
                <a16:creationId xmlns:a16="http://schemas.microsoft.com/office/drawing/2014/main" id="{BC73AE5C-2A86-4A94-9865-CFFD29DC660D}"/>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2871" y="5566609"/>
            <a:ext cx="709564" cy="709564"/>
          </a:xfrm>
          <a:prstGeom prst="rect">
            <a:avLst/>
          </a:prstGeom>
        </p:spPr>
      </p:pic>
      <p:sp>
        <p:nvSpPr>
          <p:cNvPr id="30" name="Content Placeholder 2">
            <a:extLst>
              <a:ext uri="{FF2B5EF4-FFF2-40B4-BE49-F238E27FC236}">
                <a16:creationId xmlns:a16="http://schemas.microsoft.com/office/drawing/2014/main" id="{203F70F2-E664-4444-9BDB-C3B9A1F070FF}"/>
              </a:ext>
            </a:extLst>
          </p:cNvPr>
          <p:cNvSpPr txBox="1">
            <a:spLocks/>
          </p:cNvSpPr>
          <p:nvPr/>
        </p:nvSpPr>
        <p:spPr>
          <a:xfrm>
            <a:off x="952435" y="2799919"/>
            <a:ext cx="6231260" cy="8825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200" b="1">
                <a:solidFill>
                  <a:srgbClr val="0A3A52"/>
                </a:solidFill>
                <a:cs typeface="Calibri"/>
              </a:rPr>
              <a:t>Jordan Lindsey</a:t>
            </a:r>
            <a:r>
              <a:rPr lang="en-US" sz="2200" i="1">
                <a:solidFill>
                  <a:srgbClr val="0A3A52"/>
                </a:solidFill>
                <a:cs typeface="Calibri"/>
              </a:rPr>
              <a:t>, West Program Manager</a:t>
            </a:r>
            <a:endParaRPr lang="en-US" sz="2200" b="1">
              <a:solidFill>
                <a:srgbClr val="0A3A52"/>
              </a:solidFill>
              <a:cs typeface="Calibri"/>
            </a:endParaRPr>
          </a:p>
          <a:p>
            <a:pPr marL="0" indent="0">
              <a:spcBef>
                <a:spcPts val="0"/>
              </a:spcBef>
              <a:buNone/>
            </a:pPr>
            <a:r>
              <a:rPr lang="en-US" sz="2200">
                <a:cs typeface="Calibri"/>
                <a:hlinkClick r:id="rId5"/>
              </a:rPr>
              <a:t>lindsey@congressionalaward.org</a:t>
            </a:r>
            <a:r>
              <a:rPr lang="en-US" sz="2200">
                <a:cs typeface="Calibri"/>
              </a:rPr>
              <a:t> </a:t>
            </a:r>
          </a:p>
        </p:txBody>
      </p:sp>
      <p:sp>
        <p:nvSpPr>
          <p:cNvPr id="31" name="Content Placeholder 2">
            <a:extLst>
              <a:ext uri="{FF2B5EF4-FFF2-40B4-BE49-F238E27FC236}">
                <a16:creationId xmlns:a16="http://schemas.microsoft.com/office/drawing/2014/main" id="{318F68FD-27E7-40C7-837E-2D039731CD85}"/>
              </a:ext>
            </a:extLst>
          </p:cNvPr>
          <p:cNvSpPr txBox="1">
            <a:spLocks/>
          </p:cNvSpPr>
          <p:nvPr/>
        </p:nvSpPr>
        <p:spPr>
          <a:xfrm>
            <a:off x="952435" y="4181786"/>
            <a:ext cx="6231260" cy="8825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200" b="1">
                <a:solidFill>
                  <a:srgbClr val="576F7B"/>
                </a:solidFill>
                <a:cs typeface="Calibri"/>
              </a:rPr>
              <a:t>Sydney Tryon</a:t>
            </a:r>
            <a:r>
              <a:rPr lang="en-US" sz="2200" i="1">
                <a:solidFill>
                  <a:srgbClr val="576F7B"/>
                </a:solidFill>
                <a:cs typeface="Calibri"/>
              </a:rPr>
              <a:t>, North Program Manager</a:t>
            </a:r>
            <a:endParaRPr lang="en-US" sz="2200" b="1">
              <a:solidFill>
                <a:srgbClr val="576F7B"/>
              </a:solidFill>
              <a:cs typeface="Calibri"/>
            </a:endParaRPr>
          </a:p>
          <a:p>
            <a:pPr marL="0" indent="0">
              <a:spcBef>
                <a:spcPts val="0"/>
              </a:spcBef>
              <a:buNone/>
            </a:pPr>
            <a:r>
              <a:rPr lang="en-US" sz="2200">
                <a:cs typeface="Calibri"/>
                <a:hlinkClick r:id="rId6"/>
              </a:rPr>
              <a:t>tryon@congressionalaward.org</a:t>
            </a:r>
            <a:r>
              <a:rPr lang="en-US" sz="2200">
                <a:cs typeface="Calibri"/>
              </a:rPr>
              <a:t> </a:t>
            </a:r>
          </a:p>
        </p:txBody>
      </p:sp>
      <p:sp>
        <p:nvSpPr>
          <p:cNvPr id="32" name="Content Placeholder 2">
            <a:extLst>
              <a:ext uri="{FF2B5EF4-FFF2-40B4-BE49-F238E27FC236}">
                <a16:creationId xmlns:a16="http://schemas.microsoft.com/office/drawing/2014/main" id="{DF31DCFD-3F93-428C-B3C9-D8D35911BE2E}"/>
              </a:ext>
            </a:extLst>
          </p:cNvPr>
          <p:cNvSpPr txBox="1">
            <a:spLocks/>
          </p:cNvSpPr>
          <p:nvPr/>
        </p:nvSpPr>
        <p:spPr>
          <a:xfrm>
            <a:off x="952435" y="5569566"/>
            <a:ext cx="6231260" cy="8825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200" b="1">
                <a:solidFill>
                  <a:srgbClr val="DA1F3C"/>
                </a:solidFill>
                <a:cs typeface="Calibri"/>
              </a:rPr>
              <a:t>Katie McCool</a:t>
            </a:r>
            <a:r>
              <a:rPr lang="en-US" sz="2200" i="1">
                <a:solidFill>
                  <a:srgbClr val="DA1F3C"/>
                </a:solidFill>
                <a:cs typeface="Calibri"/>
              </a:rPr>
              <a:t>, South Program Manager</a:t>
            </a:r>
            <a:endParaRPr lang="en-US" sz="2200" b="1">
              <a:solidFill>
                <a:srgbClr val="DA1F3C"/>
              </a:solidFill>
              <a:cs typeface="Calibri"/>
            </a:endParaRPr>
          </a:p>
          <a:p>
            <a:pPr marL="0" indent="0">
              <a:spcBef>
                <a:spcPts val="0"/>
              </a:spcBef>
              <a:buNone/>
            </a:pPr>
            <a:r>
              <a:rPr lang="en-US" sz="2200">
                <a:cs typeface="Calibri"/>
                <a:hlinkClick r:id="rId7"/>
              </a:rPr>
              <a:t>mccool@congressionalaward.org</a:t>
            </a:r>
            <a:r>
              <a:rPr lang="en-US" sz="2200">
                <a:cs typeface="Calibri"/>
              </a:rPr>
              <a:t> </a:t>
            </a:r>
          </a:p>
        </p:txBody>
      </p:sp>
    </p:spTree>
    <p:extLst>
      <p:ext uri="{BB962C8B-B14F-4D97-AF65-F5344CB8AC3E}">
        <p14:creationId xmlns:p14="http://schemas.microsoft.com/office/powerpoint/2010/main" val="10286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368183" y="751887"/>
            <a:ext cx="5424500"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1683657" y="723686"/>
            <a:ext cx="4513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a:solidFill>
                  <a:schemeClr val="bg1"/>
                </a:solidFill>
                <a:latin typeface="Trebuchet MS" panose="020B0603020202020204" pitchFamily="34" charset="0"/>
              </a:rPr>
              <a:t>BENEFITS</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68083" y="2646775"/>
            <a:ext cx="6224600" cy="4524315"/>
          </a:xfrm>
          <a:prstGeom prst="rect">
            <a:avLst/>
          </a:prstGeom>
          <a:noFill/>
        </p:spPr>
        <p:txBody>
          <a:bodyPr wrap="square" rtlCol="0">
            <a:spAutoFit/>
          </a:bodyPr>
          <a:lstStyle/>
          <a:p>
            <a:r>
              <a:rPr lang="en-US" sz="2400">
                <a:solidFill>
                  <a:srgbClr val="595959"/>
                </a:solidFill>
                <a:latin typeface="Trebuchet MS" panose="020B0603020202020204" pitchFamily="34" charset="0"/>
              </a:rPr>
              <a:t>Superlative for college, job,</a:t>
            </a:r>
          </a:p>
          <a:p>
            <a:r>
              <a:rPr lang="en-US" sz="2400">
                <a:solidFill>
                  <a:srgbClr val="595959"/>
                </a:solidFill>
                <a:latin typeface="Trebuchet MS" panose="020B0603020202020204" pitchFamily="34" charset="0"/>
              </a:rPr>
              <a:t>scholarship, internship applications</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Mentor-based opportunities</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Serves communities near and far</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Interactions with Members of Congress</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Medals struck by U.S. Mint</a:t>
            </a:r>
          </a:p>
          <a:p>
            <a:endParaRPr lang="en-US" sz="2400">
              <a:solidFill>
                <a:srgbClr val="595959"/>
              </a:solidFill>
              <a:latin typeface="Trebuchet MS" panose="020B0603020202020204" pitchFamily="34" charset="0"/>
            </a:endParaRPr>
          </a:p>
          <a:p>
            <a:endParaRPr lang="en-US" sz="2400">
              <a:solidFill>
                <a:srgbClr val="595959"/>
              </a:solidFill>
              <a:latin typeface="Trebuchet MS" panose="020B0603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994" y="0"/>
            <a:ext cx="5686006" cy="6858000"/>
          </a:xfrm>
          <a:prstGeom prst="rect">
            <a:avLst/>
          </a:prstGeom>
        </p:spPr>
      </p:pic>
    </p:spTree>
    <p:extLst>
      <p:ext uri="{BB962C8B-B14F-4D97-AF65-F5344CB8AC3E}">
        <p14:creationId xmlns:p14="http://schemas.microsoft.com/office/powerpoint/2010/main" val="3947915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789714" y="636601"/>
            <a:ext cx="5413829"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4949371" y="622086"/>
            <a:ext cx="484777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a:solidFill>
                  <a:schemeClr val="bg1"/>
                </a:solidFill>
                <a:latin typeface="Trebuchet MS" panose="020B0603020202020204" pitchFamily="34" charset="0"/>
              </a:rPr>
              <a:t>AWARD LEVELS</a:t>
            </a: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776686" y="2527086"/>
            <a:ext cx="5764680" cy="4154984"/>
          </a:xfrm>
          <a:prstGeom prst="rect">
            <a:avLst/>
          </a:prstGeom>
          <a:noFill/>
        </p:spPr>
        <p:txBody>
          <a:bodyPr wrap="square" rtlCol="0">
            <a:spAutoFit/>
          </a:bodyPr>
          <a:lstStyle/>
          <a:p>
            <a:r>
              <a:rPr lang="en-US" sz="2400">
                <a:solidFill>
                  <a:srgbClr val="595959"/>
                </a:solidFill>
                <a:latin typeface="Trebuchet MS" panose="020B0603020202020204" pitchFamily="34" charset="0"/>
              </a:rPr>
              <a:t>The program is cumulative. </a:t>
            </a:r>
          </a:p>
          <a:p>
            <a:r>
              <a:rPr lang="en-US" sz="2400">
                <a:solidFill>
                  <a:srgbClr val="595959"/>
                </a:solidFill>
                <a:latin typeface="Trebuchet MS" panose="020B0603020202020204" pitchFamily="34" charset="0"/>
              </a:rPr>
              <a:t>Participants may start at the lowest level and progress level-by-level or advance directly to a higher level.</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Bronze Certificate</a:t>
            </a:r>
          </a:p>
          <a:p>
            <a:r>
              <a:rPr lang="en-US" sz="2400">
                <a:solidFill>
                  <a:srgbClr val="595959"/>
                </a:solidFill>
                <a:latin typeface="Trebuchet MS" panose="020B0603020202020204" pitchFamily="34" charset="0"/>
              </a:rPr>
              <a:t>Silver Certificate</a:t>
            </a:r>
          </a:p>
          <a:p>
            <a:r>
              <a:rPr lang="en-US" sz="2400">
                <a:solidFill>
                  <a:srgbClr val="595959"/>
                </a:solidFill>
                <a:latin typeface="Trebuchet MS" panose="020B0603020202020204" pitchFamily="34" charset="0"/>
              </a:rPr>
              <a:t>Gold Certificate</a:t>
            </a:r>
          </a:p>
          <a:p>
            <a:r>
              <a:rPr lang="en-US" sz="2400">
                <a:solidFill>
                  <a:srgbClr val="595959"/>
                </a:solidFill>
                <a:latin typeface="Trebuchet MS" panose="020B0603020202020204" pitchFamily="34" charset="0"/>
              </a:rPr>
              <a:t>Bronze Medal</a:t>
            </a:r>
          </a:p>
          <a:p>
            <a:r>
              <a:rPr lang="en-US" sz="2400">
                <a:solidFill>
                  <a:srgbClr val="595959"/>
                </a:solidFill>
                <a:latin typeface="Trebuchet MS" panose="020B0603020202020204" pitchFamily="34" charset="0"/>
              </a:rPr>
              <a:t>Silver Medal </a:t>
            </a:r>
          </a:p>
          <a:p>
            <a:r>
              <a:rPr lang="en-US" sz="2400">
                <a:solidFill>
                  <a:srgbClr val="595959"/>
                </a:solidFill>
                <a:latin typeface="Trebuchet MS" panose="020B0603020202020204" pitchFamily="34" charset="0"/>
              </a:rPr>
              <a:t>Gold Medal</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2651" t="1" r="24893" b="312"/>
          <a:stretch/>
        </p:blipFill>
        <p:spPr>
          <a:xfrm>
            <a:off x="-286655" y="-32657"/>
            <a:ext cx="5457372" cy="6923314"/>
          </a:xfrm>
          <a:prstGeom prst="rect">
            <a:avLst/>
          </a:prstGeom>
        </p:spPr>
      </p:pic>
    </p:spTree>
    <p:extLst>
      <p:ext uri="{BB962C8B-B14F-4D97-AF65-F5344CB8AC3E}">
        <p14:creationId xmlns:p14="http://schemas.microsoft.com/office/powerpoint/2010/main" val="1835528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B1C57B-E0E5-4A9F-8D47-69CF1EBD775F}"/>
              </a:ext>
            </a:extLst>
          </p:cNvPr>
          <p:cNvGraphicFramePr>
            <a:graphicFrameLocks noGrp="1"/>
          </p:cNvGraphicFramePr>
          <p:nvPr>
            <p:extLst>
              <p:ext uri="{D42A27DB-BD31-4B8C-83A1-F6EECF244321}">
                <p14:modId xmlns:p14="http://schemas.microsoft.com/office/powerpoint/2010/main" val="3308994792"/>
              </p:ext>
            </p:extLst>
          </p:nvPr>
        </p:nvGraphicFramePr>
        <p:xfrm>
          <a:off x="2168283" y="2241620"/>
          <a:ext cx="8764762" cy="4135808"/>
        </p:xfrm>
        <a:graphic>
          <a:graphicData uri="http://schemas.openxmlformats.org/drawingml/2006/table">
            <a:tbl>
              <a:tblPr/>
              <a:tblGrid>
                <a:gridCol w="1298162">
                  <a:extLst>
                    <a:ext uri="{9D8B030D-6E8A-4147-A177-3AD203B41FA5}">
                      <a16:colId xmlns:a16="http://schemas.microsoft.com/office/drawing/2014/main" val="2054218269"/>
                    </a:ext>
                  </a:extLst>
                </a:gridCol>
                <a:gridCol w="1244436">
                  <a:extLst>
                    <a:ext uri="{9D8B030D-6E8A-4147-A177-3AD203B41FA5}">
                      <a16:colId xmlns:a16="http://schemas.microsoft.com/office/drawing/2014/main" val="3105151548"/>
                    </a:ext>
                  </a:extLst>
                </a:gridCol>
                <a:gridCol w="1244436">
                  <a:extLst>
                    <a:ext uri="{9D8B030D-6E8A-4147-A177-3AD203B41FA5}">
                      <a16:colId xmlns:a16="http://schemas.microsoft.com/office/drawing/2014/main" val="913598032"/>
                    </a:ext>
                  </a:extLst>
                </a:gridCol>
                <a:gridCol w="1244420">
                  <a:extLst>
                    <a:ext uri="{9D8B030D-6E8A-4147-A177-3AD203B41FA5}">
                      <a16:colId xmlns:a16="http://schemas.microsoft.com/office/drawing/2014/main" val="1014253467"/>
                    </a:ext>
                  </a:extLst>
                </a:gridCol>
                <a:gridCol w="1244436">
                  <a:extLst>
                    <a:ext uri="{9D8B030D-6E8A-4147-A177-3AD203B41FA5}">
                      <a16:colId xmlns:a16="http://schemas.microsoft.com/office/drawing/2014/main" val="1364747668"/>
                    </a:ext>
                  </a:extLst>
                </a:gridCol>
                <a:gridCol w="1244436">
                  <a:extLst>
                    <a:ext uri="{9D8B030D-6E8A-4147-A177-3AD203B41FA5}">
                      <a16:colId xmlns:a16="http://schemas.microsoft.com/office/drawing/2014/main" val="3734871112"/>
                    </a:ext>
                  </a:extLst>
                </a:gridCol>
                <a:gridCol w="1244436">
                  <a:extLst>
                    <a:ext uri="{9D8B030D-6E8A-4147-A177-3AD203B41FA5}">
                      <a16:colId xmlns:a16="http://schemas.microsoft.com/office/drawing/2014/main" val="721979713"/>
                    </a:ext>
                  </a:extLst>
                </a:gridCol>
              </a:tblGrid>
              <a:tr h="497212">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 </a:t>
                      </a: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BRONZE</a:t>
                      </a:r>
                    </a:p>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CERTIFICATE</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SILVER</a:t>
                      </a:r>
                    </a:p>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CERTIFICATE</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GOLD</a:t>
                      </a:r>
                    </a:p>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CERTIFICATE</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BRONZE</a:t>
                      </a:r>
                    </a:p>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MEDAL</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SILVER</a:t>
                      </a:r>
                    </a:p>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MEDAL</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GOLD</a:t>
                      </a:r>
                    </a:p>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MEDAL</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extLst>
                  <a:ext uri="{0D108BD9-81ED-4DB2-BD59-A6C34878D82A}">
                    <a16:rowId xmlns:a16="http://schemas.microsoft.com/office/drawing/2014/main" val="3975634141"/>
                  </a:ext>
                </a:extLst>
              </a:tr>
              <a:tr h="576268">
                <a:tc>
                  <a:txBody>
                    <a:bodyPr/>
                    <a:lstStyle/>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VOUNTARY PUBLIC SERVICE</a:t>
                      </a:r>
                      <a:endParaRPr lang="en-US" sz="1000" kern="140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30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60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90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100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200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400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extLst>
                  <a:ext uri="{0D108BD9-81ED-4DB2-BD59-A6C34878D82A}">
                    <a16:rowId xmlns:a16="http://schemas.microsoft.com/office/drawing/2014/main" val="3781999776"/>
                  </a:ext>
                </a:extLst>
              </a:tr>
              <a:tr h="576268">
                <a:tc>
                  <a:txBody>
                    <a:bodyPr/>
                    <a:lstStyle/>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VOUNTARY PUBLIC SERVICE</a:t>
                      </a:r>
                      <a:endParaRPr lang="en-US" sz="1000" kern="140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No min. month requirement</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No min. month requirement</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6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7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12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24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extLst>
                  <a:ext uri="{0D108BD9-81ED-4DB2-BD59-A6C34878D82A}">
                    <a16:rowId xmlns:a16="http://schemas.microsoft.com/office/drawing/2014/main" val="2818298948"/>
                  </a:ext>
                </a:extLst>
              </a:tr>
              <a:tr h="497212">
                <a:tc>
                  <a:txBody>
                    <a:bodyPr/>
                    <a:lstStyle/>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PERSONAL DEVELOPMENT</a:t>
                      </a:r>
                      <a:endParaRPr lang="en-US" sz="1000" kern="140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15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30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45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50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100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200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extLst>
                  <a:ext uri="{0D108BD9-81ED-4DB2-BD59-A6C34878D82A}">
                    <a16:rowId xmlns:a16="http://schemas.microsoft.com/office/drawing/2014/main" val="3935765230"/>
                  </a:ext>
                </a:extLst>
              </a:tr>
              <a:tr h="497212">
                <a:tc>
                  <a:txBody>
                    <a:bodyPr/>
                    <a:lstStyle/>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PERSONAL DEVELOPMENT</a:t>
                      </a:r>
                      <a:endParaRPr lang="en-US" sz="1000" kern="140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No min. month requirement</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No min. month requirement</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6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7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12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24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extLst>
                  <a:ext uri="{0D108BD9-81ED-4DB2-BD59-A6C34878D82A}">
                    <a16:rowId xmlns:a16="http://schemas.microsoft.com/office/drawing/2014/main" val="1731198352"/>
                  </a:ext>
                </a:extLst>
              </a:tr>
              <a:tr h="497212">
                <a:tc>
                  <a:txBody>
                    <a:bodyPr/>
                    <a:lstStyle/>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PHYSICAL FITNESS</a:t>
                      </a:r>
                      <a:endParaRPr lang="en-US" sz="1000" kern="140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15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30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45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50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100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200 Hours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extLst>
                  <a:ext uri="{0D108BD9-81ED-4DB2-BD59-A6C34878D82A}">
                    <a16:rowId xmlns:a16="http://schemas.microsoft.com/office/drawing/2014/main" val="1001744588"/>
                  </a:ext>
                </a:extLst>
              </a:tr>
              <a:tr h="497212">
                <a:tc>
                  <a:txBody>
                    <a:bodyPr/>
                    <a:lstStyle/>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PHYSCIAL FITNESS</a:t>
                      </a:r>
                      <a:endParaRPr lang="en-US" sz="1000" kern="140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No min. month requirement</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No min. month requirement</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6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7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12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24 Months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A3A52"/>
                      </a:solidFill>
                      <a:prstDash val="solid"/>
                      <a:round/>
                      <a:headEnd type="none" w="med" len="med"/>
                      <a:tailEnd type="none" w="med" len="med"/>
                    </a:lnB>
                  </a:tcPr>
                </a:tc>
                <a:extLst>
                  <a:ext uri="{0D108BD9-81ED-4DB2-BD59-A6C34878D82A}">
                    <a16:rowId xmlns:a16="http://schemas.microsoft.com/office/drawing/2014/main" val="198431551"/>
                  </a:ext>
                </a:extLst>
              </a:tr>
              <a:tr h="497212">
                <a:tc>
                  <a:txBody>
                    <a:bodyPr/>
                    <a:lstStyle/>
                    <a:p>
                      <a:pPr marR="0" indent="0" algn="ctr" rtl="0">
                        <a:lnSpc>
                          <a:spcPct val="119000"/>
                        </a:lnSpc>
                        <a:spcBef>
                          <a:spcPts val="0"/>
                        </a:spcBef>
                        <a:spcAft>
                          <a:spcPts val="0"/>
                        </a:spcAft>
                      </a:pPr>
                      <a:r>
                        <a:rPr lang="en-US" sz="1000" b="1" kern="1400">
                          <a:ln>
                            <a:noFill/>
                          </a:ln>
                          <a:solidFill>
                            <a:srgbClr val="595959"/>
                          </a:solidFill>
                          <a:effectLst/>
                          <a:latin typeface="Trebuchet MS" panose="020B0603020202020204" pitchFamily="34" charset="0"/>
                        </a:rPr>
                        <a:t>EXPEDITION OR EXPLORATION</a:t>
                      </a:r>
                      <a:endParaRPr lang="en-US" sz="1000" kern="1400">
                        <a:ln>
                          <a:noFill/>
                        </a:ln>
                        <a:solidFill>
                          <a:srgbClr val="595959"/>
                        </a:solidFill>
                        <a:effectLst/>
                        <a:latin typeface="Trebuchet MS" panose="020B0603020202020204" pitchFamily="34" charset="0"/>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A3A52">
                        <a:alpha val="30196"/>
                      </a:srgbClr>
                    </a:solidFill>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1 Day</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2 Days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3 Days</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2 Day, 1 Night Trip</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3 Day, 2 Night Trip</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A3A52"/>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000" kern="1400">
                          <a:ln>
                            <a:noFill/>
                          </a:ln>
                          <a:solidFill>
                            <a:srgbClr val="595959"/>
                          </a:solidFill>
                          <a:effectLst/>
                          <a:latin typeface="Trebuchet MS" panose="020B0603020202020204" pitchFamily="34" charset="0"/>
                        </a:rPr>
                        <a:t>5 Day, 4 Night Trip</a:t>
                      </a:r>
                    </a:p>
                  </a:txBody>
                  <a:tcPr marL="36576" marR="36576" marT="36576" marB="36576" anchor="ctr">
                    <a:lnL w="6350" cap="flat" cmpd="sng" algn="ctr">
                      <a:solidFill>
                        <a:srgbClr val="0A3A5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A3A5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7339544"/>
                  </a:ext>
                </a:extLst>
              </a:tr>
            </a:tbl>
          </a:graphicData>
        </a:graphic>
      </p:graphicFrame>
      <p:sp>
        <p:nvSpPr>
          <p:cNvPr id="4" name="Rectangle 3"/>
          <p:cNvSpPr>
            <a:spLocks noChangeArrowheads="1"/>
          </p:cNvSpPr>
          <p:nvPr/>
        </p:nvSpPr>
        <p:spPr bwMode="auto">
          <a:xfrm>
            <a:off x="1368182" y="751887"/>
            <a:ext cx="10823817"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1683657" y="723686"/>
            <a:ext cx="751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a:solidFill>
                  <a:schemeClr val="bg1"/>
                </a:solidFill>
                <a:latin typeface="Trebuchet MS" panose="020B0603020202020204" pitchFamily="34" charset="0"/>
              </a:rPr>
              <a:t>PROGRAM REQUIREMENTS</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2636158" y="1468326"/>
            <a:ext cx="3967843" cy="369332"/>
          </a:xfrm>
          <a:prstGeom prst="rect">
            <a:avLst/>
          </a:prstGeom>
          <a:noFill/>
        </p:spPr>
        <p:txBody>
          <a:bodyPr wrap="square" rtlCol="0">
            <a:spAutoFit/>
          </a:bodyPr>
          <a:lstStyle/>
          <a:p>
            <a:r>
              <a:rPr lang="en-US">
                <a:solidFill>
                  <a:schemeClr val="bg1"/>
                </a:solidFill>
                <a:latin typeface="Trebuchet MS" panose="020B0603020202020204" pitchFamily="34" charset="0"/>
              </a:rPr>
              <a:t>Minimum hour and month totals</a:t>
            </a:r>
          </a:p>
        </p:txBody>
      </p:sp>
      <p:sp>
        <p:nvSpPr>
          <p:cNvPr id="3" name="Control 1">
            <a:extLst>
              <a:ext uri="{FF2B5EF4-FFF2-40B4-BE49-F238E27FC236}">
                <a16:creationId xmlns:a16="http://schemas.microsoft.com/office/drawing/2014/main" id="{09071CD4-774B-4CFE-967D-4A565F72D0D1}"/>
              </a:ext>
            </a:extLst>
          </p:cNvPr>
          <p:cNvSpPr>
            <a:spLocks noChangeArrowheads="1" noChangeShapeType="1"/>
          </p:cNvSpPr>
          <p:nvPr/>
        </p:nvSpPr>
        <p:spPr bwMode="auto">
          <a:xfrm>
            <a:off x="3124200" y="4581525"/>
            <a:ext cx="6858000" cy="33178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Tree>
    <p:extLst>
      <p:ext uri="{BB962C8B-B14F-4D97-AF65-F5344CB8AC3E}">
        <p14:creationId xmlns:p14="http://schemas.microsoft.com/office/powerpoint/2010/main" val="1684127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130629" y="2447258"/>
            <a:ext cx="2902854" cy="449057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17" name="Rectangle 16"/>
          <p:cNvSpPr>
            <a:spLocks noChangeArrowheads="1"/>
          </p:cNvSpPr>
          <p:nvPr/>
        </p:nvSpPr>
        <p:spPr bwMode="auto">
          <a:xfrm>
            <a:off x="3120569" y="2447256"/>
            <a:ext cx="2942784" cy="4490572"/>
          </a:xfrm>
          <a:prstGeom prst="rect">
            <a:avLst/>
          </a:prstGeom>
          <a:solidFill>
            <a:srgbClr val="DA1F3C"/>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18" name="Rectangle 17"/>
          <p:cNvSpPr>
            <a:spLocks noChangeArrowheads="1"/>
          </p:cNvSpPr>
          <p:nvPr/>
        </p:nvSpPr>
        <p:spPr bwMode="auto">
          <a:xfrm>
            <a:off x="6152603" y="2447256"/>
            <a:ext cx="2875950" cy="4490572"/>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19" name="Rectangle 18"/>
          <p:cNvSpPr>
            <a:spLocks noChangeArrowheads="1"/>
          </p:cNvSpPr>
          <p:nvPr/>
        </p:nvSpPr>
        <p:spPr bwMode="auto">
          <a:xfrm>
            <a:off x="9117803" y="2447256"/>
            <a:ext cx="2944368" cy="4490572"/>
          </a:xfrm>
          <a:prstGeom prst="rect">
            <a:avLst/>
          </a:prstGeom>
          <a:solidFill>
            <a:srgbClr val="DA1F3C"/>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4" name="Rectangle 3"/>
          <p:cNvSpPr>
            <a:spLocks noChangeArrowheads="1"/>
          </p:cNvSpPr>
          <p:nvPr/>
        </p:nvSpPr>
        <p:spPr bwMode="auto">
          <a:xfrm>
            <a:off x="1368182" y="751887"/>
            <a:ext cx="10823817"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1683657" y="723686"/>
            <a:ext cx="510902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ctr" eaLnBrk="1" hangingPunct="1">
              <a:spcBef>
                <a:spcPct val="0"/>
              </a:spcBef>
              <a:buClrTx/>
              <a:buSzTx/>
              <a:buFontTx/>
              <a:buNone/>
            </a:pPr>
            <a:r>
              <a:rPr lang="en-US" altLang="en-US" sz="3600" b="1">
                <a:solidFill>
                  <a:schemeClr val="bg1"/>
                </a:solidFill>
                <a:latin typeface="Trebuchet MS" panose="020B0603020202020204" pitchFamily="34" charset="0"/>
              </a:rPr>
              <a:t>THE PROGRAM</a:t>
            </a:r>
          </a:p>
        </p:txBody>
      </p:sp>
      <p:sp>
        <p:nvSpPr>
          <p:cNvPr id="6" name="Oval 5"/>
          <p:cNvSpPr>
            <a:spLocks noChangeArrowheads="1"/>
          </p:cNvSpPr>
          <p:nvPr/>
        </p:nvSpPr>
        <p:spPr bwMode="auto">
          <a:xfrm>
            <a:off x="415683" y="389858"/>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568083" y="694658"/>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883" y="48057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7661" t="322" r="32061" b="61"/>
          <a:stretch/>
        </p:blipFill>
        <p:spPr>
          <a:xfrm>
            <a:off x="257976" y="3120572"/>
            <a:ext cx="2645548" cy="383177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365" t="5576" r="26920" b="3809"/>
          <a:stretch/>
        </p:blipFill>
        <p:spPr>
          <a:xfrm>
            <a:off x="3262766" y="3120572"/>
            <a:ext cx="2659062" cy="3817256"/>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1364" t="189" r="42677"/>
          <a:stretch/>
        </p:blipFill>
        <p:spPr>
          <a:xfrm>
            <a:off x="6267557" y="3120572"/>
            <a:ext cx="2641600" cy="3824513"/>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46760" t="-190" r="1064"/>
          <a:stretch/>
        </p:blipFill>
        <p:spPr>
          <a:xfrm>
            <a:off x="9253886" y="3120572"/>
            <a:ext cx="2656114" cy="3817256"/>
          </a:xfrm>
          <a:prstGeom prst="rect">
            <a:avLst/>
          </a:prstGeom>
        </p:spPr>
      </p:pic>
      <p:sp>
        <p:nvSpPr>
          <p:cNvPr id="9" name="TextBox 8"/>
          <p:cNvSpPr txBox="1"/>
          <p:nvPr/>
        </p:nvSpPr>
        <p:spPr>
          <a:xfrm>
            <a:off x="257976" y="2462377"/>
            <a:ext cx="2627085" cy="646331"/>
          </a:xfrm>
          <a:prstGeom prst="rect">
            <a:avLst/>
          </a:prstGeom>
          <a:noFill/>
        </p:spPr>
        <p:txBody>
          <a:bodyPr wrap="square" rtlCol="0">
            <a:spAutoFit/>
          </a:bodyPr>
          <a:lstStyle/>
          <a:p>
            <a:pPr algn="ctr"/>
            <a:r>
              <a:rPr lang="en-US" b="1">
                <a:solidFill>
                  <a:schemeClr val="bg1"/>
                </a:solidFill>
                <a:latin typeface="Trebuchet MS" panose="020B0603020202020204" pitchFamily="34" charset="0"/>
              </a:rPr>
              <a:t>Voluntary</a:t>
            </a:r>
          </a:p>
          <a:p>
            <a:pPr algn="ctr"/>
            <a:r>
              <a:rPr lang="en-US" b="1">
                <a:solidFill>
                  <a:schemeClr val="bg1"/>
                </a:solidFill>
                <a:latin typeface="Trebuchet MS" panose="020B0603020202020204" pitchFamily="34" charset="0"/>
              </a:rPr>
              <a:t>Public Service</a:t>
            </a:r>
          </a:p>
        </p:txBody>
      </p:sp>
      <p:sp>
        <p:nvSpPr>
          <p:cNvPr id="14" name="TextBox 13"/>
          <p:cNvSpPr txBox="1"/>
          <p:nvPr/>
        </p:nvSpPr>
        <p:spPr>
          <a:xfrm>
            <a:off x="3262766" y="2586334"/>
            <a:ext cx="2641598" cy="369332"/>
          </a:xfrm>
          <a:prstGeom prst="rect">
            <a:avLst/>
          </a:prstGeom>
          <a:noFill/>
        </p:spPr>
        <p:txBody>
          <a:bodyPr wrap="square" rtlCol="0">
            <a:spAutoFit/>
          </a:bodyPr>
          <a:lstStyle/>
          <a:p>
            <a:pPr algn="ctr"/>
            <a:r>
              <a:rPr lang="en-US" b="1">
                <a:solidFill>
                  <a:schemeClr val="bg1"/>
                </a:solidFill>
                <a:latin typeface="Trebuchet MS" panose="020B0603020202020204" pitchFamily="34" charset="0"/>
              </a:rPr>
              <a:t>Personal Development</a:t>
            </a:r>
          </a:p>
        </p:txBody>
      </p:sp>
      <p:sp>
        <p:nvSpPr>
          <p:cNvPr id="15" name="TextBox 14"/>
          <p:cNvSpPr txBox="1"/>
          <p:nvPr/>
        </p:nvSpPr>
        <p:spPr>
          <a:xfrm>
            <a:off x="6267555" y="2586280"/>
            <a:ext cx="2641602" cy="369332"/>
          </a:xfrm>
          <a:prstGeom prst="rect">
            <a:avLst/>
          </a:prstGeom>
          <a:noFill/>
        </p:spPr>
        <p:txBody>
          <a:bodyPr wrap="square" rtlCol="0">
            <a:spAutoFit/>
          </a:bodyPr>
          <a:lstStyle/>
          <a:p>
            <a:pPr algn="ctr"/>
            <a:r>
              <a:rPr lang="en-US" b="1">
                <a:solidFill>
                  <a:schemeClr val="bg1"/>
                </a:solidFill>
                <a:latin typeface="Trebuchet MS" panose="020B0603020202020204" pitchFamily="34" charset="0"/>
              </a:rPr>
              <a:t>Physical Fitness</a:t>
            </a:r>
          </a:p>
        </p:txBody>
      </p:sp>
      <p:sp>
        <p:nvSpPr>
          <p:cNvPr id="16" name="TextBox 15"/>
          <p:cNvSpPr txBox="1"/>
          <p:nvPr/>
        </p:nvSpPr>
        <p:spPr>
          <a:xfrm>
            <a:off x="9272348" y="2586280"/>
            <a:ext cx="2656117" cy="369332"/>
          </a:xfrm>
          <a:prstGeom prst="rect">
            <a:avLst/>
          </a:prstGeom>
          <a:noFill/>
        </p:spPr>
        <p:txBody>
          <a:bodyPr wrap="square" rtlCol="0">
            <a:spAutoFit/>
          </a:bodyPr>
          <a:lstStyle/>
          <a:p>
            <a:r>
              <a:rPr lang="en-US" b="1">
                <a:solidFill>
                  <a:schemeClr val="bg1"/>
                </a:solidFill>
                <a:latin typeface="Trebuchet MS" panose="020B0603020202020204" pitchFamily="34" charset="0"/>
              </a:rPr>
              <a:t>Expedition/Exploration</a:t>
            </a:r>
          </a:p>
        </p:txBody>
      </p:sp>
    </p:spTree>
    <p:extLst>
      <p:ext uri="{BB962C8B-B14F-4D97-AF65-F5344CB8AC3E}">
        <p14:creationId xmlns:p14="http://schemas.microsoft.com/office/powerpoint/2010/main" val="2268560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789714" y="636601"/>
            <a:ext cx="5413829"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4949371" y="636600"/>
            <a:ext cx="422334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algn="r" eaLnBrk="1" hangingPunct="1">
              <a:spcBef>
                <a:spcPct val="0"/>
              </a:spcBef>
              <a:buClrTx/>
              <a:buSzTx/>
              <a:buFontTx/>
              <a:buNone/>
            </a:pPr>
            <a:r>
              <a:rPr lang="en-US" altLang="en-US" sz="3600" b="1">
                <a:solidFill>
                  <a:schemeClr val="bg1"/>
                </a:solidFill>
                <a:latin typeface="Trebuchet MS" panose="020B0603020202020204" pitchFamily="34" charset="0"/>
              </a:rPr>
              <a:t>VOLUNTARY</a:t>
            </a:r>
          </a:p>
          <a:p>
            <a:pPr algn="r" eaLnBrk="1" hangingPunct="1">
              <a:spcBef>
                <a:spcPct val="0"/>
              </a:spcBef>
              <a:buClrTx/>
              <a:buSzTx/>
              <a:buFontTx/>
              <a:buNone/>
            </a:pPr>
            <a:r>
              <a:rPr lang="en-US" altLang="en-US" sz="3600" b="1">
                <a:solidFill>
                  <a:schemeClr val="bg1"/>
                </a:solidFill>
                <a:latin typeface="Trebuchet MS" panose="020B0603020202020204" pitchFamily="34" charset="0"/>
              </a:rPr>
              <a:t>PUBLIC SERVICE</a:t>
            </a: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776686" y="2527086"/>
            <a:ext cx="5764680" cy="5262979"/>
          </a:xfrm>
          <a:prstGeom prst="rect">
            <a:avLst/>
          </a:prstGeom>
          <a:noFill/>
        </p:spPr>
        <p:txBody>
          <a:bodyPr wrap="square" rtlCol="0">
            <a:spAutoFit/>
          </a:bodyPr>
          <a:lstStyle/>
          <a:p>
            <a:r>
              <a:rPr lang="en-US" sz="2400">
                <a:solidFill>
                  <a:srgbClr val="595959"/>
                </a:solidFill>
                <a:latin typeface="Trebuchet MS" panose="020B0603020202020204" pitchFamily="34" charset="0"/>
              </a:rPr>
              <a:t>Serving without compensation</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Identifying a need in your community and finding a way to volunteer directly</a:t>
            </a:r>
          </a:p>
          <a:p>
            <a:endParaRPr lang="en-US" sz="2400">
              <a:solidFill>
                <a:srgbClr val="595959"/>
              </a:solidFill>
              <a:latin typeface="Trebuchet MS" panose="020B0603020202020204" pitchFamily="34" charset="0"/>
            </a:endParaRPr>
          </a:p>
          <a:p>
            <a:r>
              <a:rPr lang="en-US" sz="2400">
                <a:solidFill>
                  <a:srgbClr val="595959"/>
                </a:solidFill>
                <a:latin typeface="Trebuchet MS" panose="020B0603020202020204" pitchFamily="34" charset="0"/>
              </a:rPr>
              <a:t>Activities must benefit greater community at-large (public organizations, non-partisan, non-religious, no hot-button issues)</a:t>
            </a:r>
          </a:p>
          <a:p>
            <a:endParaRPr lang="en-US" sz="2400">
              <a:solidFill>
                <a:srgbClr val="595959"/>
              </a:solidFill>
              <a:latin typeface="Trebuchet MS" panose="020B0603020202020204" pitchFamily="34" charset="0"/>
            </a:endParaRPr>
          </a:p>
          <a:p>
            <a:r>
              <a:rPr lang="en-US" sz="2400" i="1">
                <a:solidFill>
                  <a:srgbClr val="595959"/>
                </a:solidFill>
                <a:latin typeface="Trebuchet MS" panose="020B0603020202020204" pitchFamily="34" charset="0"/>
              </a:rPr>
              <a:t>Set up to four different goals</a:t>
            </a:r>
          </a:p>
          <a:p>
            <a:endParaRPr lang="en-US" sz="2400">
              <a:solidFill>
                <a:srgbClr val="595959"/>
              </a:solidFill>
              <a:latin typeface="Trebuchet MS" panose="020B0603020202020204" pitchFamily="34" charset="0"/>
            </a:endParaRPr>
          </a:p>
          <a:p>
            <a:endParaRPr lang="en-US" sz="2400">
              <a:solidFill>
                <a:srgbClr val="595959"/>
              </a:solidFill>
              <a:latin typeface="Trebuchet MS" panose="020B0603020202020204" pitchFamily="34" charset="0"/>
            </a:endParaRPr>
          </a:p>
          <a:p>
            <a:endParaRPr lang="en-US" sz="2400">
              <a:solidFill>
                <a:srgbClr val="595959"/>
              </a:solidFill>
              <a:latin typeface="Trebuchet MS" panose="020B0603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725" t="-208" r="17847" b="1"/>
          <a:stretch/>
        </p:blipFill>
        <p:spPr>
          <a:xfrm>
            <a:off x="-869027" y="-14513"/>
            <a:ext cx="6418822" cy="6995884"/>
          </a:xfrm>
          <a:prstGeom prst="rect">
            <a:avLst/>
          </a:prstGeom>
        </p:spPr>
      </p:pic>
      <p:sp>
        <p:nvSpPr>
          <p:cNvPr id="11" name="Rectangle 10"/>
          <p:cNvSpPr/>
          <p:nvPr/>
        </p:nvSpPr>
        <p:spPr>
          <a:xfrm>
            <a:off x="304800" y="6016562"/>
            <a:ext cx="3034778" cy="646331"/>
          </a:xfrm>
          <a:prstGeom prst="rect">
            <a:avLst/>
          </a:prstGeom>
        </p:spPr>
        <p:txBody>
          <a:bodyPr wrap="square">
            <a:spAutoFit/>
          </a:bodyPr>
          <a:lstStyle/>
          <a:p>
            <a:r>
              <a:rPr lang="en-US" b="1" i="1">
                <a:solidFill>
                  <a:schemeClr val="bg1"/>
                </a:solidFill>
                <a:latin typeface="Trebuchet MS" panose="020B0603020202020204" pitchFamily="34" charset="0"/>
              </a:rPr>
              <a:t>Sharing time and talents for the benefit of others</a:t>
            </a:r>
          </a:p>
        </p:txBody>
      </p:sp>
    </p:spTree>
    <p:extLst>
      <p:ext uri="{BB962C8B-B14F-4D97-AF65-F5344CB8AC3E}">
        <p14:creationId xmlns:p14="http://schemas.microsoft.com/office/powerpoint/2010/main" val="2524462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927522" y="542656"/>
            <a:ext cx="9077692" cy="1143000"/>
          </a:xfrm>
          <a:prstGeom prst="rect">
            <a:avLst/>
          </a:prstGeom>
          <a:solidFill>
            <a:srgbClr val="0A3A52"/>
          </a:solidFill>
          <a:ln w="9525">
            <a:noFill/>
            <a:miter lim="800000"/>
            <a:headEnd/>
            <a:tailEnd/>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5" name="Rectangle 4"/>
          <p:cNvSpPr>
            <a:spLocks noChangeArrowheads="1"/>
          </p:cNvSpPr>
          <p:nvPr/>
        </p:nvSpPr>
        <p:spPr bwMode="auto">
          <a:xfrm>
            <a:off x="1337699" y="542656"/>
            <a:ext cx="7887202" cy="116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r>
              <a:rPr lang="en-US" altLang="en-US" sz="2800" b="1">
                <a:solidFill>
                  <a:schemeClr val="bg1"/>
                </a:solidFill>
                <a:latin typeface="Trebuchet MS"/>
              </a:rPr>
              <a:t>VOLUNTARY PUBLIC SERVICE DO'S AND DON’TS</a:t>
            </a:r>
            <a:endParaRPr lang="en-US" sz="2400">
              <a:solidFill>
                <a:schemeClr val="bg1"/>
              </a:solidFill>
            </a:endParaRPr>
          </a:p>
        </p:txBody>
      </p:sp>
      <p:sp>
        <p:nvSpPr>
          <p:cNvPr id="6" name="Oval 5"/>
          <p:cNvSpPr>
            <a:spLocks noChangeArrowheads="1"/>
          </p:cNvSpPr>
          <p:nvPr/>
        </p:nvSpPr>
        <p:spPr bwMode="auto">
          <a:xfrm>
            <a:off x="9325111" y="242874"/>
            <a:ext cx="1905000" cy="1905000"/>
          </a:xfrm>
          <a:prstGeom prst="ellipse">
            <a:avLst/>
          </a:prstGeom>
          <a:solidFill>
            <a:srgbClr val="0A3A52"/>
          </a:solidFill>
          <a:ln w="76200">
            <a:solidFill>
              <a:srgbClr val="0A3A52"/>
            </a:solid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sp>
        <p:nvSpPr>
          <p:cNvPr id="7" name="Oval 6"/>
          <p:cNvSpPr>
            <a:spLocks noChangeArrowheads="1"/>
          </p:cNvSpPr>
          <p:nvPr/>
        </p:nvSpPr>
        <p:spPr bwMode="auto">
          <a:xfrm>
            <a:off x="9477511" y="547674"/>
            <a:ext cx="1600200" cy="1600200"/>
          </a:xfrm>
          <a:prstGeom prst="ellipse">
            <a:avLst/>
          </a:prstGeom>
          <a:noFill/>
          <a:ln>
            <a:noFill/>
          </a:ln>
          <a:effectLst/>
        </p:spPr>
        <p:txBody>
          <a:bodyPr wrap="none" anchor="ctr"/>
          <a:lstStyle>
            <a:defPPr>
              <a:defRPr lang="en-US"/>
            </a:defPPr>
            <a:lvl1pPr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1pPr>
            <a:lvl2pPr marL="4572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2pPr>
            <a:lvl3pPr marL="9144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3pPr>
            <a:lvl4pPr marL="13716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4pPr>
            <a:lvl5pPr marL="1828800" algn="l" rtl="0" eaLnBrk="0" fontAlgn="base" hangingPunct="0">
              <a:spcBef>
                <a:spcPct val="0"/>
              </a:spcBef>
              <a:spcAft>
                <a:spcPct val="0"/>
              </a:spcAft>
              <a:defRPr sz="3200" kern="1200">
                <a:solidFill>
                  <a:srgbClr val="00004C"/>
                </a:solidFill>
                <a:latin typeface="Perpetua" panose="02020502060401020303" pitchFamily="18" charset="0"/>
                <a:ea typeface="+mn-ea"/>
                <a:cs typeface="+mn-cs"/>
              </a:defRPr>
            </a:lvl5pPr>
            <a:lvl6pPr marL="2286000" algn="l" defTabSz="914400" rtl="0" eaLnBrk="1" latinLnBrk="0" hangingPunct="1">
              <a:defRPr sz="3200" kern="1200">
                <a:solidFill>
                  <a:srgbClr val="00004C"/>
                </a:solidFill>
                <a:latin typeface="Perpetua" panose="02020502060401020303" pitchFamily="18" charset="0"/>
                <a:ea typeface="+mn-ea"/>
                <a:cs typeface="+mn-cs"/>
              </a:defRPr>
            </a:lvl6pPr>
            <a:lvl7pPr marL="2743200" algn="l" defTabSz="914400" rtl="0" eaLnBrk="1" latinLnBrk="0" hangingPunct="1">
              <a:defRPr sz="3200" kern="1200">
                <a:solidFill>
                  <a:srgbClr val="00004C"/>
                </a:solidFill>
                <a:latin typeface="Perpetua" panose="02020502060401020303" pitchFamily="18" charset="0"/>
                <a:ea typeface="+mn-ea"/>
                <a:cs typeface="+mn-cs"/>
              </a:defRPr>
            </a:lvl7pPr>
            <a:lvl8pPr marL="3200400" algn="l" defTabSz="914400" rtl="0" eaLnBrk="1" latinLnBrk="0" hangingPunct="1">
              <a:defRPr sz="3200" kern="1200">
                <a:solidFill>
                  <a:srgbClr val="00004C"/>
                </a:solidFill>
                <a:latin typeface="Perpetua" panose="02020502060401020303" pitchFamily="18" charset="0"/>
                <a:ea typeface="+mn-ea"/>
                <a:cs typeface="+mn-cs"/>
              </a:defRPr>
            </a:lvl8pPr>
            <a:lvl9pPr marL="3657600" algn="l" defTabSz="914400" rtl="0" eaLnBrk="1" latinLnBrk="0" hangingPunct="1">
              <a:defRPr sz="3200" kern="1200">
                <a:solidFill>
                  <a:srgbClr val="00004C"/>
                </a:solidFill>
                <a:latin typeface="Perpetua" panose="02020502060401020303" pitchFamily="18" charset="0"/>
                <a:ea typeface="+mn-ea"/>
                <a:cs typeface="+mn-cs"/>
              </a:defRPr>
            </a:lvl9pPr>
          </a:lstStyle>
          <a:p>
            <a:pPr eaLnBrk="1" hangingPunct="1">
              <a:lnSpc>
                <a:spcPct val="80000"/>
              </a:lnSpc>
              <a:buClr>
                <a:srgbClr val="CC9900"/>
              </a:buClr>
              <a:buFont typeface="Wingdings" panose="05000000000000000000" pitchFamily="2" charset="2"/>
              <a:buChar char="«"/>
            </a:pPr>
            <a:endParaRPr lang="en-US" altLang="en-US" sz="3200">
              <a:solidFill>
                <a:srgbClr val="00004C"/>
              </a:solidFill>
              <a:latin typeface="Perpetua" panose="02020502060401020303" pitchFamily="18"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415825" y="3335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04800" y="6016562"/>
            <a:ext cx="3034778" cy="646331"/>
          </a:xfrm>
          <a:prstGeom prst="rect">
            <a:avLst/>
          </a:prstGeom>
        </p:spPr>
        <p:txBody>
          <a:bodyPr wrap="square">
            <a:spAutoFit/>
          </a:bodyPr>
          <a:lstStyle/>
          <a:p>
            <a:r>
              <a:rPr lang="en-US" b="1" i="1">
                <a:solidFill>
                  <a:schemeClr val="bg1"/>
                </a:solidFill>
                <a:latin typeface="Trebuchet MS" panose="020B0603020202020204" pitchFamily="34" charset="0"/>
              </a:rPr>
              <a:t>Sharing time and talents for the benefit of others</a:t>
            </a:r>
          </a:p>
        </p:txBody>
      </p:sp>
      <p:sp>
        <p:nvSpPr>
          <p:cNvPr id="2" name="TextBox 1">
            <a:extLst>
              <a:ext uri="{FF2B5EF4-FFF2-40B4-BE49-F238E27FC236}">
                <a16:creationId xmlns:a16="http://schemas.microsoft.com/office/drawing/2014/main" id="{D79FF4B7-2F12-48D2-B78E-688A9748FD82}"/>
              </a:ext>
            </a:extLst>
          </p:cNvPr>
          <p:cNvSpPr txBox="1"/>
          <p:nvPr/>
        </p:nvSpPr>
        <p:spPr>
          <a:xfrm>
            <a:off x="924839" y="2396646"/>
            <a:ext cx="10154433"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600">
                <a:solidFill>
                  <a:srgbClr val="595959"/>
                </a:solidFill>
                <a:latin typeface="Trebuchet MS"/>
                <a:cs typeface="Traditional Arabic"/>
              </a:rPr>
              <a:t>Activities coordinated or completed under the direction of a religious institution must provide service to the greater community-at-large and the activities cannot include any religious instruction or proselytizing. These activities may be counted towards Personal Development. </a:t>
            </a:r>
            <a:endParaRPr lang="en-US" sz="1600">
              <a:solidFill>
                <a:srgbClr val="595959"/>
              </a:solidFill>
              <a:latin typeface="Trebuchet MS"/>
              <a:ea typeface="+mn-lt"/>
              <a:cs typeface="Traditional Arabic"/>
            </a:endParaRPr>
          </a:p>
          <a:p>
            <a:pPr marL="285750" indent="-285750">
              <a:buChar char="•"/>
            </a:pPr>
            <a:endParaRPr lang="en-US" sz="1600">
              <a:solidFill>
                <a:srgbClr val="595959"/>
              </a:solidFill>
              <a:latin typeface="Trebuchet MS"/>
              <a:ea typeface="+mn-lt"/>
              <a:cs typeface="Traditional Arabic"/>
            </a:endParaRPr>
          </a:p>
          <a:p>
            <a:pPr marL="285750" indent="-285750">
              <a:buChar char="•"/>
            </a:pPr>
            <a:r>
              <a:rPr lang="en-US" sz="1600">
                <a:solidFill>
                  <a:srgbClr val="595959"/>
                </a:solidFill>
                <a:latin typeface="Trebuchet MS"/>
                <a:ea typeface="+mn-lt"/>
                <a:cs typeface="Traditional Arabic"/>
              </a:rPr>
              <a:t>Activities in which you receive compensation or fulfill graduation requirements are not be allowed, this includes paid internships. </a:t>
            </a:r>
          </a:p>
          <a:p>
            <a:pPr marL="285750" indent="-285750">
              <a:buChar char="•"/>
            </a:pPr>
            <a:endParaRPr lang="en-US" sz="1600">
              <a:solidFill>
                <a:srgbClr val="595959"/>
              </a:solidFill>
              <a:latin typeface="Trebuchet MS"/>
              <a:ea typeface="+mn-lt"/>
              <a:cs typeface="Traditional Arabic"/>
            </a:endParaRPr>
          </a:p>
          <a:p>
            <a:pPr marL="285750" indent="-285750">
              <a:buChar char="•"/>
            </a:pPr>
            <a:r>
              <a:rPr lang="en-US" sz="1600">
                <a:solidFill>
                  <a:srgbClr val="595959"/>
                </a:solidFill>
                <a:latin typeface="Trebuchet MS"/>
                <a:ea typeface="+mn-lt"/>
                <a:cs typeface="Traditional Arabic"/>
              </a:rPr>
              <a:t>Volunteering at a private business or entity does not qualify for Voluntary Public Service. You may not volunteer to work at a private office, such as a law firm, doctor’s office, sports camps, or private dance studios as these activities do not benefit the public. However, these activities may be counted towards Personal Development.</a:t>
            </a:r>
          </a:p>
          <a:p>
            <a:pPr marL="285750" indent="-285750">
              <a:buChar char="•"/>
            </a:pPr>
            <a:endParaRPr lang="en-US" sz="1600">
              <a:solidFill>
                <a:srgbClr val="595959"/>
              </a:solidFill>
              <a:latin typeface="Trebuchet MS"/>
              <a:ea typeface="+mn-lt"/>
              <a:cs typeface="Traditional Arabic"/>
            </a:endParaRPr>
          </a:p>
          <a:p>
            <a:pPr marL="285750" indent="-285750">
              <a:buChar char="•"/>
            </a:pPr>
            <a:r>
              <a:rPr lang="en-US" sz="1600">
                <a:solidFill>
                  <a:srgbClr val="595959"/>
                </a:solidFill>
                <a:latin typeface="Trebuchet MS"/>
                <a:ea typeface="+mn-lt"/>
                <a:cs typeface="Traditional Arabic"/>
              </a:rPr>
              <a:t>Activities completed through an organization that charges a fee for participants may only be used towards Voluntary Public Service if the organization offers financial aid/scholarships for participants who may not be able to afford the fees. </a:t>
            </a:r>
            <a:endParaRPr lang="en-US" sz="1600">
              <a:solidFill>
                <a:srgbClr val="595959"/>
              </a:solidFill>
              <a:latin typeface="Trebuchet MS"/>
              <a:cs typeface="Traditional Arabic"/>
            </a:endParaRPr>
          </a:p>
          <a:p>
            <a:pPr marL="285750" indent="-285750">
              <a:buFontTx/>
              <a:buChar char="•"/>
            </a:pPr>
            <a:endParaRPr lang="en-US" sz="1600">
              <a:solidFill>
                <a:srgbClr val="595959"/>
              </a:solidFill>
              <a:latin typeface="Trebuchet MS"/>
              <a:cs typeface="Traditional Arabic"/>
            </a:endParaRPr>
          </a:p>
          <a:p>
            <a:endParaRPr lang="en-US" sz="1600">
              <a:solidFill>
                <a:srgbClr val="595959"/>
              </a:solidFill>
              <a:latin typeface="Trebuchet MS"/>
              <a:cs typeface="Traditional Arabic"/>
            </a:endParaRPr>
          </a:p>
        </p:txBody>
      </p:sp>
    </p:spTree>
    <p:extLst>
      <p:ext uri="{BB962C8B-B14F-4D97-AF65-F5344CB8AC3E}">
        <p14:creationId xmlns:p14="http://schemas.microsoft.com/office/powerpoint/2010/main" val="3794141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6</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Stevans</dc:creator>
  <cp:revision>1</cp:revision>
  <dcterms:created xsi:type="dcterms:W3CDTF">2018-05-18T12:51:58Z</dcterms:created>
  <dcterms:modified xsi:type="dcterms:W3CDTF">2021-05-04T19:30:40Z</dcterms:modified>
</cp:coreProperties>
</file>